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62" r:id="rId2"/>
    <p:sldId id="263" r:id="rId3"/>
    <p:sldId id="256" r:id="rId4"/>
    <p:sldId id="260" r:id="rId5"/>
    <p:sldId id="261" r:id="rId6"/>
    <p:sldId id="264" r:id="rId7"/>
    <p:sldId id="276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8" r:id="rId16"/>
    <p:sldId id="272" r:id="rId17"/>
    <p:sldId id="273" r:id="rId18"/>
    <p:sldId id="275" r:id="rId19"/>
    <p:sldId id="280" r:id="rId20"/>
    <p:sldId id="282" r:id="rId21"/>
    <p:sldId id="283" r:id="rId22"/>
    <p:sldId id="285" r:id="rId23"/>
    <p:sldId id="286" r:id="rId24"/>
    <p:sldId id="288" r:id="rId25"/>
    <p:sldId id="289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B7E11-F397-4B71-BDDA-116ABB2715FD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83E92-C1F9-470E-B543-E6386B413D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83E92-C1F9-470E-B543-E6386B413D8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83E92-C1F9-470E-B543-E6386B413D8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83E92-C1F9-470E-B543-E6386B413D88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5BC5-EE65-4281-B1BB-AABC26BDCDAD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41F1E-8A2F-4E9C-8CDC-CCB82941EF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5BC5-EE65-4281-B1BB-AABC26BDCDAD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41F1E-8A2F-4E9C-8CDC-CCB82941EF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5BC5-EE65-4281-B1BB-AABC26BDCDAD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41F1E-8A2F-4E9C-8CDC-CCB82941EF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5BC5-EE65-4281-B1BB-AABC26BDCDAD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41F1E-8A2F-4E9C-8CDC-CCB82941EF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5BC5-EE65-4281-B1BB-AABC26BDCDAD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41F1E-8A2F-4E9C-8CDC-CCB82941EF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5BC5-EE65-4281-B1BB-AABC26BDCDAD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41F1E-8A2F-4E9C-8CDC-CCB82941EF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5BC5-EE65-4281-B1BB-AABC26BDCDAD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41F1E-8A2F-4E9C-8CDC-CCB82941EF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5BC5-EE65-4281-B1BB-AABC26BDCDAD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41F1E-8A2F-4E9C-8CDC-CCB82941EF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5BC5-EE65-4281-B1BB-AABC26BDCDAD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41F1E-8A2F-4E9C-8CDC-CCB82941EF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5BC5-EE65-4281-B1BB-AABC26BDCDAD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41F1E-8A2F-4E9C-8CDC-CCB82941EF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5BC5-EE65-4281-B1BB-AABC26BDCDAD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6941F1E-8A2F-4E9C-8CDC-CCB82941EF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ED5BC5-EE65-4281-B1BB-AABC26BDCDAD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6941F1E-8A2F-4E9C-8CDC-CCB82941EF7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844824"/>
            <a:ext cx="7854696" cy="5013176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XVIII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Международный студенческий фестиваль кулинарного искусства и сервировки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«Встречаем масленицу»</a:t>
            </a:r>
          </a:p>
          <a:p>
            <a:pPr algn="ctr"/>
            <a:endParaRPr lang="ru-RU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</a:p>
          <a:p>
            <a:pPr algn="ctr"/>
            <a:endParaRPr lang="ru-RU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IMG_20190226_1918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0"/>
            <a:ext cx="5143500" cy="6858000"/>
          </a:xfrm>
          <a:prstGeom prst="rect">
            <a:avLst/>
          </a:prstGeom>
        </p:spPr>
      </p:pic>
      <p:pic>
        <p:nvPicPr>
          <p:cNvPr id="9" name="Рисунок 8" descr="IMG_20190226_1918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_20190226_1946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6" name="Рисунок 5" descr="IMG_20190226_1929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0528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IMG_20190226_1919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8" name="Рисунок 7" descr="IMG_20190226_192018.jpg"/>
          <p:cNvPicPr>
            <a:picLocks noChangeAspect="1"/>
          </p:cNvPicPr>
          <p:nvPr/>
        </p:nvPicPr>
        <p:blipFill>
          <a:blip r:embed="rId3" cstate="print"/>
          <a:srcRect l="13889" r="6944" b="20833"/>
          <a:stretch>
            <a:fillRect/>
          </a:stretch>
        </p:blipFill>
        <p:spPr>
          <a:xfrm>
            <a:off x="-1" y="0"/>
            <a:ext cx="4709727" cy="6858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2" cstate="print"/>
          <a:srcRect l="10567" t="11458" r="30555" b="23958"/>
          <a:stretch>
            <a:fillRect/>
          </a:stretch>
        </p:blipFill>
        <p:spPr>
          <a:xfrm>
            <a:off x="-2" y="0"/>
            <a:ext cx="492919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14942" y="2928934"/>
            <a:ext cx="37862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Нежнейший молочный блинчик подчёркивает сочетание </a:t>
            </a:r>
            <a:r>
              <a:rPr lang="ru-RU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рикотты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 красной икрой и тигровыми креветками, оставляя послевкусие барского величия.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88024" y="692696"/>
            <a:ext cx="3896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Блинный ролл с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рикоттой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красной икрой и тигровыми креветками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4214818"/>
            <a:ext cx="8464454" cy="28575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Блинное трио с морепродуктами</a:t>
            </a:r>
            <a:br>
              <a:rPr lang="ru-RU" sz="2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0" i="1" dirty="0" err="1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Микс</a:t>
            </a:r>
            <a:r>
              <a:rPr lang="ru-RU" sz="2700" b="0" i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из гречишных и пшенных </a:t>
            </a:r>
            <a:r>
              <a:rPr lang="ru-RU" sz="2700" b="0" i="1" dirty="0" err="1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панкейков</a:t>
            </a:r>
            <a:r>
              <a:rPr lang="ru-RU" sz="2700" b="0" i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с красной и черной икрой,  а так же тигровыми креветками  с каждой секундой приближает вас  Вас  к  отдыху на Лазурном  побережье</a:t>
            </a:r>
            <a:r>
              <a:rPr lang="ru-RU" sz="27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 cstate="print"/>
          <a:srcRect l="10289" t="35416" r="5927" b="27083"/>
          <a:stretch>
            <a:fillRect/>
          </a:stretch>
        </p:blipFill>
        <p:spPr>
          <a:xfrm>
            <a:off x="785786" y="0"/>
            <a:ext cx="6715172" cy="4241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pb8psYWQWxQ.jpg"/>
          <p:cNvPicPr>
            <a:picLocks noChangeAspect="1"/>
          </p:cNvPicPr>
          <p:nvPr/>
        </p:nvPicPr>
        <p:blipFill>
          <a:blip r:embed="rId2" cstate="print"/>
          <a:srcRect t="2083" r="13281"/>
          <a:stretch>
            <a:fillRect/>
          </a:stretch>
        </p:blipFill>
        <p:spPr>
          <a:xfrm>
            <a:off x="0" y="0"/>
            <a:ext cx="9192638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5724128" y="332656"/>
            <a:ext cx="2160240" cy="12961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Панкейки</a:t>
            </a:r>
            <a:r>
              <a:rPr lang="ru-RU" dirty="0" smtClean="0">
                <a:solidFill>
                  <a:schemeClr val="bg1"/>
                </a:solidFill>
              </a:rPr>
              <a:t> с пшенной мукой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899592" y="188640"/>
            <a:ext cx="2160240" cy="12961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Панкейки</a:t>
            </a:r>
            <a:r>
              <a:rPr lang="ru-RU" dirty="0" smtClean="0">
                <a:solidFill>
                  <a:schemeClr val="bg1"/>
                </a:solidFill>
              </a:rPr>
              <a:t> с гречишной мукой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48064" y="142853"/>
            <a:ext cx="381642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Пышные блины с козьим сыром, грибами и луком </a:t>
            </a:r>
          </a:p>
          <a:p>
            <a:pPr algn="ctr"/>
            <a:endParaRPr lang="ru-RU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Дрожжевые блинчики с добавлением вареной пшенной каши  подчёркивают копчёный козий сыр, что даёт выигрышное сочетание с </a:t>
            </a:r>
            <a:r>
              <a:rPr lang="ru-RU" sz="2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фламбированными</a:t>
            </a:r>
            <a: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грибами и </a:t>
            </a:r>
            <a:r>
              <a:rPr lang="ru-RU" sz="2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карамелезированным</a:t>
            </a:r>
            <a: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луком. А спагетти из </a:t>
            </a:r>
            <a:r>
              <a:rPr lang="ru-RU" sz="2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цукини</a:t>
            </a:r>
            <a: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припудренное арахисовой крошкой  в сочетании с грушевым соусом и клюквенным джемом даёт легкость такому сытному блюду.</a:t>
            </a:r>
          </a:p>
        </p:txBody>
      </p:sp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44624" y="0"/>
            <a:ext cx="594928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3" cstate="print"/>
          <a:srcRect t="45149" b="15267"/>
          <a:stretch>
            <a:fillRect/>
          </a:stretch>
        </p:blipFill>
        <p:spPr>
          <a:xfrm>
            <a:off x="0" y="3214686"/>
            <a:ext cx="5143504" cy="3286148"/>
          </a:xfrm>
          <a:prstGeom prst="rect">
            <a:avLst/>
          </a:prstGeom>
        </p:spPr>
      </p:pic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4" cstate="print"/>
          <a:srcRect t="8698" b="13013"/>
          <a:stretch>
            <a:fillRect/>
          </a:stretch>
        </p:blipFill>
        <p:spPr>
          <a:xfrm>
            <a:off x="0" y="0"/>
            <a:ext cx="5067705" cy="30003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04048" y="692696"/>
            <a:ext cx="41399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Блины «Чайные розы» с джемом и персика</a:t>
            </a:r>
          </a:p>
          <a:p>
            <a:pPr algn="ctr"/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Гнезда из гречишных  блинчиков дополняют   мёд, лимонный, абрикосовый и черничный джемы, в то время как блинчики с куркумой  хорошо сочетаются с  припущенным персиком  в белом вине и поджаренным арахисом. Общее вкусовое сочетание создаёт иллюзию  французского кафе , недалеко от  Эйфелевой башни.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928670"/>
            <a:ext cx="7851648" cy="5400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Особенности сервировки стола для встречи «Масленицы»:</a:t>
            </a:r>
            <a:br>
              <a:rPr lang="ru-RU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5300" i="1" dirty="0" smtClean="0">
                <a:solidFill>
                  <a:schemeClr val="bg1"/>
                </a:solidFill>
                <a:effectLst/>
              </a:rPr>
              <a:t>достижение уюта, модерна и шика, посыпанных щепоточкой любви к гостям и национальным славянским традициям    </a:t>
            </a:r>
            <a:endParaRPr lang="ru-RU" sz="5300" i="1" dirty="0"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20190227_104436.jpg"/>
          <p:cNvPicPr>
            <a:picLocks noChangeAspect="1"/>
          </p:cNvPicPr>
          <p:nvPr/>
        </p:nvPicPr>
        <p:blipFill>
          <a:blip r:embed="rId2" cstate="print"/>
          <a:srcRect l="4532" t="27083" r="11208" b="364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764704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Почтенные участники Международного студенческого фестиваля кулинарного искусства и сервировки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2564904"/>
            <a:ext cx="47666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«Встречаем масленицу»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57290" y="3318570"/>
            <a:ext cx="66247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Вас приветствует команда </a:t>
            </a:r>
          </a:p>
          <a:p>
            <a:pPr algn="ctr">
              <a:buNone/>
            </a:pP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Могилевского государственного университета продовольствия</a:t>
            </a:r>
          </a:p>
          <a:p>
            <a:pPr algn="ctr">
              <a:buNone/>
            </a:pPr>
            <a:r>
              <a:rPr lang="be-BY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“Трое из ларца… и будет Вам МАСЛЕНИЦА”</a:t>
            </a:r>
            <a:endParaRPr lang="ru-RU" sz="3200" b="1" dirty="0" smtClean="0">
              <a:solidFill>
                <a:schemeClr val="bg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>
              <a:buNone/>
            </a:pPr>
            <a:endParaRPr lang="ru-RU" sz="3200" b="1" dirty="0" smtClean="0">
              <a:solidFill>
                <a:schemeClr val="bg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Могилев, БЕЛАРУСЬ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_20190227_1044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0"/>
            <a:ext cx="4860032" cy="6858000"/>
          </a:xfrm>
          <a:prstGeom prst="rect">
            <a:avLst/>
          </a:prstGeom>
        </p:spPr>
      </p:pic>
      <p:pic>
        <p:nvPicPr>
          <p:cNvPr id="4" name="Рисунок 3" descr="IMG_20190227_1044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2536" y="0"/>
            <a:ext cx="453650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_20190227_1045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Рисунок 4" descr="IMG_20190227_1045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_20190227_1045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IMG_20190227_104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4" name="Рисунок 3" descr="IMG_20190227_1046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_20190227_105855.jpg"/>
          <p:cNvPicPr>
            <a:picLocks noChangeAspect="1"/>
          </p:cNvPicPr>
          <p:nvPr/>
        </p:nvPicPr>
        <p:blipFill>
          <a:blip r:embed="rId2" cstate="print"/>
          <a:srcRect l="8593" t="2083" r="3906"/>
          <a:stretch>
            <a:fillRect/>
          </a:stretch>
        </p:blipFill>
        <p:spPr>
          <a:xfrm>
            <a:off x="571472" y="0"/>
            <a:ext cx="821537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viber image 2019-02-27 , 18.08.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8143056" cy="1828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/>
              </a:rPr>
              <a:t>Всем счастливой МАСЛЕНИЦЫ!!!</a:t>
            </a:r>
            <a:endParaRPr lang="ru-RU" dirty="0"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190227_1056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5960" y="6237312"/>
            <a:ext cx="921996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Приглашаем на наш кулинарный масленичный  сет!</a:t>
            </a:r>
            <a:endParaRPr lang="ru-RU" sz="29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86446" y="0"/>
            <a:ext cx="3024336" cy="4360448"/>
          </a:xfrm>
        </p:spPr>
        <p:txBody>
          <a:bodyPr>
            <a:normAutofit/>
          </a:bodyPr>
          <a:lstStyle/>
          <a:p>
            <a:pPr algn="ctr"/>
            <a:r>
              <a:rPr lang="be-BY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ШЕФ </a:t>
            </a:r>
            <a:br>
              <a:rPr lang="be-BY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команды </a:t>
            </a:r>
          </a:p>
          <a:p>
            <a:pPr algn="ctr"/>
            <a:r>
              <a:rPr lang="be-BY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be-BY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Трое из ларца… и будет Вам МАСЛЕНИЦА</a:t>
            </a:r>
            <a:r>
              <a:rPr lang="be-BY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43570" y="2500306"/>
            <a:ext cx="331236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Мажейко Анна</a:t>
            </a:r>
          </a:p>
          <a:p>
            <a:pPr algn="ctr"/>
            <a:r>
              <a:rPr lang="be-BY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Студентка 4 курса</a:t>
            </a:r>
          </a:p>
          <a:p>
            <a:pPr algn="ctr"/>
            <a:r>
              <a:rPr lang="be-BY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Участница конкурса профессионального мастерства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Belarus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-2018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pPr algn="ctr"/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финалистка международного </a:t>
            </a:r>
            <a:r>
              <a:rPr lang="ru-RU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стартап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фестиваля в номинации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 полезно!!!»</a:t>
            </a:r>
            <a:b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 по приготовлению «здоровых и правильных»  блюд, </a:t>
            </a: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МГУП 2018</a:t>
            </a:r>
            <a:endParaRPr lang="be-BY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190227_110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64088" y="692696"/>
            <a:ext cx="3563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СУ-ШЕФ </a:t>
            </a:r>
            <a:br>
              <a:rPr lang="be-BY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команды </a:t>
            </a:r>
          </a:p>
          <a:p>
            <a:pPr algn="ctr"/>
            <a:r>
              <a:rPr lang="be-BY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be-BY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Трое из ларца… и будет Вам МАСЛЕНИЦА</a:t>
            </a:r>
            <a:r>
              <a:rPr lang="be-BY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endParaRPr lang="be-BY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be-BY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e-BY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Чергейко Мефодий</a:t>
            </a:r>
          </a:p>
          <a:p>
            <a:pPr algn="ctr"/>
            <a:r>
              <a:rPr lang="be-BY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Студент 4 курса </a:t>
            </a:r>
          </a:p>
          <a:p>
            <a:pPr algn="ctr"/>
            <a:endParaRPr lang="be-BY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Финалист международного </a:t>
            </a:r>
            <a:r>
              <a:rPr lang="ru-RU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стартап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фестиваля в номинации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объект общественного питания «</a:t>
            </a:r>
            <a:r>
              <a:rPr lang="ru-RU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Фуд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Трак – домашняя еда»</a:t>
            </a:r>
            <a:b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МГУП 2018</a:t>
            </a:r>
            <a:endParaRPr lang="be-BY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190227_1054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64088" y="764704"/>
            <a:ext cx="3779912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Специалист </a:t>
            </a:r>
          </a:p>
          <a:p>
            <a:pPr algn="ctr"/>
            <a:r>
              <a:rPr lang="be-BY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сервировке и декорированию</a:t>
            </a:r>
          </a:p>
          <a:p>
            <a:pPr algn="ctr"/>
            <a:endParaRPr lang="en-US" sz="3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be-BY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e-BY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Хевук Екатерина</a:t>
            </a:r>
          </a:p>
          <a:p>
            <a:pPr algn="ctr"/>
            <a:r>
              <a:rPr lang="be-BY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Студентка 4 курса</a:t>
            </a:r>
            <a:endParaRPr lang="en-US" sz="28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be-BY" sz="28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e-BY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Победительница конкурса</a:t>
            </a:r>
            <a:endParaRPr lang="en-US" sz="28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DranikFest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-2018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», Могилев</a:t>
            </a:r>
            <a:endParaRPr lang="ru-RU" sz="2800" i="1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IMG_20190227_1054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620688"/>
            <a:ext cx="7851648" cy="57606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0" i="1" dirty="0" smtClean="0">
                <a:solidFill>
                  <a:schemeClr val="bg1"/>
                </a:solidFill>
              </a:rPr>
              <a:t>Вот и наступила Масленичная неделя — праздник, справедливо считающийся одним из самых «кулинарных». Мы говорим «Масленица» и подразумеваем «блины». Эти радостные дни издавна пропитаны их вкусным запахом.</a:t>
            </a:r>
            <a:endParaRPr lang="ru-RU" sz="4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1700808"/>
            <a:ext cx="7851648" cy="381642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Ресторан «Домашний уют» приглашает Вас на 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ужин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«Славянская масленица»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 нотками Европы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8424936" cy="504056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Меню</a:t>
            </a:r>
          </a:p>
          <a:p>
            <a:pPr algn="l"/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Комплемент от шефа: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Блинный ролл с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рикоттой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красной икрой и тигровыми креветками</a:t>
            </a:r>
          </a:p>
          <a:p>
            <a:pPr algn="l"/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Холодная закуска: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Блинное трио с морепродуктами</a:t>
            </a:r>
          </a:p>
          <a:p>
            <a:pPr algn="l"/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Основное горячее блюдо::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Пышные блины с козьим сыром, грибами и луком </a:t>
            </a:r>
          </a:p>
          <a:p>
            <a:pPr algn="l"/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Десерт: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Блины «Чайные розы» с джемом и персиками </a:t>
            </a:r>
          </a:p>
          <a:p>
            <a:pPr algn="l"/>
            <a:endParaRPr lang="ru-RU" dirty="0" smtClean="0"/>
          </a:p>
          <a:p>
            <a:pPr algn="l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6">
      <a:dk1>
        <a:sysClr val="windowText" lastClr="000000"/>
      </a:dk1>
      <a:lt1>
        <a:sysClr val="window" lastClr="FFFFFF"/>
      </a:lt1>
      <a:dk2>
        <a:srgbClr val="FFC000"/>
      </a:dk2>
      <a:lt2>
        <a:srgbClr val="DBF5F9"/>
      </a:lt2>
      <a:accent1>
        <a:srgbClr val="4FCEFF"/>
      </a:accent1>
      <a:accent2>
        <a:srgbClr val="4FCEFF"/>
      </a:accent2>
      <a:accent3>
        <a:srgbClr val="4FCEFF"/>
      </a:accent3>
      <a:accent4>
        <a:srgbClr val="4FCEFF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</TotalTime>
  <Words>333</Words>
  <Application>Microsoft Office PowerPoint</Application>
  <PresentationFormat>Экран (4:3)</PresentationFormat>
  <Paragraphs>67</Paragraphs>
  <Slides>26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Вот и наступила Масленичная неделя — праздник, справедливо считающийся одним из самых «кулинарных». Мы говорим «Масленица» и подразумеваем «блины». Эти радостные дни издавна пропитаны их вкусным запахом.</vt:lpstr>
      <vt:lpstr>Слайд 8</vt:lpstr>
      <vt:lpstr>Слайд 9</vt:lpstr>
      <vt:lpstr>Слайд 10</vt:lpstr>
      <vt:lpstr>Слайд 11</vt:lpstr>
      <vt:lpstr>Слайд 12</vt:lpstr>
      <vt:lpstr>Слайд 13</vt:lpstr>
      <vt:lpstr>Блинное трио с морепродуктами  Микс из гречишных и пшенных панкейков с красной и черной икрой,  а так же тигровыми креветками  с каждой секундой приближает вас  Вас  к  отдыху на Лазурном  побережье.   </vt:lpstr>
      <vt:lpstr>Слайд 15</vt:lpstr>
      <vt:lpstr>Слайд 16</vt:lpstr>
      <vt:lpstr>Слайд 17</vt:lpstr>
      <vt:lpstr>  Особенности сервировки стола для встречи «Масленицы»: достижение уюта, модерна и шика, посыпанных щепоточкой любви к гостям и национальным славянским традициям    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Всем счастливой МАСЛЕНИЦЫ!!!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40</cp:revision>
  <dcterms:created xsi:type="dcterms:W3CDTF">2019-02-26T21:10:07Z</dcterms:created>
  <dcterms:modified xsi:type="dcterms:W3CDTF">2019-02-27T21:10:12Z</dcterms:modified>
</cp:coreProperties>
</file>