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3" r:id="rId6"/>
    <p:sldId id="261" r:id="rId7"/>
    <p:sldId id="262" r:id="rId8"/>
    <p:sldId id="267" r:id="rId9"/>
    <p:sldId id="264" r:id="rId10"/>
    <p:sldId id="265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80" r:id="rId19"/>
    <p:sldId id="282" r:id="rId20"/>
    <p:sldId id="281" r:id="rId21"/>
    <p:sldId id="283" r:id="rId22"/>
    <p:sldId id="285" r:id="rId23"/>
    <p:sldId id="284" r:id="rId24"/>
    <p:sldId id="277" r:id="rId25"/>
    <p:sldId id="278" r:id="rId26"/>
    <p:sldId id="279" r:id="rId27"/>
    <p:sldId id="26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004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9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8740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04135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707433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2655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550234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9083979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000564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4350927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920567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012904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140566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898" y="1364776"/>
            <a:ext cx="8516203" cy="32309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XVII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I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Международный студенческий фестиваль кулинарного искусства 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и сервировки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/>
            </a:r>
            <a:b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«Встречаем масленицу»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0373" y="5834255"/>
            <a:ext cx="5002302" cy="48587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Белгород, 2019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40" y="174057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В блин да пирог – всё завернешь!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20"/>
          <a:stretch/>
        </p:blipFill>
        <p:spPr bwMode="auto">
          <a:xfrm>
            <a:off x="668738" y="1467479"/>
            <a:ext cx="3834951" cy="4751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42" y="1467479"/>
            <a:ext cx="3598624" cy="480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906473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2" y="535942"/>
            <a:ext cx="4380932" cy="584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04" y="535942"/>
            <a:ext cx="4380932" cy="584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79168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7705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Стиль и сервировка: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775" y="1443487"/>
            <a:ext cx="7246108" cy="2132226"/>
          </a:xfrm>
        </p:spPr>
        <p:txBody>
          <a:bodyPr/>
          <a:lstStyle/>
          <a:p>
            <a:r>
              <a:rPr lang="ru-RU" dirty="0" smtClean="0"/>
              <a:t>Керамическая или деревянная посуда;</a:t>
            </a:r>
          </a:p>
          <a:p>
            <a:r>
              <a:rPr lang="ru-RU" dirty="0" smtClean="0"/>
              <a:t>Льняные скатерти, салфетки и рушники;</a:t>
            </a:r>
          </a:p>
          <a:p>
            <a:r>
              <a:rPr lang="ru-RU" dirty="0" smtClean="0"/>
              <a:t>Стол можно украсить куклой – символом Масленицы;</a:t>
            </a:r>
          </a:p>
          <a:p>
            <a:r>
              <a:rPr lang="ru-RU" dirty="0" smtClean="0"/>
              <a:t>При сервировке стола необходимо поставить чайную пару;</a:t>
            </a:r>
          </a:p>
          <a:p>
            <a:r>
              <a:rPr lang="ru-RU" dirty="0" smtClean="0"/>
              <a:t>Оформление интерьера в народном  стиле.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622"/>
          <a:stretch/>
        </p:blipFill>
        <p:spPr bwMode="auto">
          <a:xfrm>
            <a:off x="1510064" y="3766780"/>
            <a:ext cx="6318169" cy="271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820970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763" y="18770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Масленица на дворе, </a:t>
            </a:r>
            <a:br>
              <a:rPr lang="ru-RU" dirty="0" smtClean="0"/>
            </a:br>
            <a:r>
              <a:rPr lang="ru-RU" dirty="0" smtClean="0"/>
              <a:t>блины на праздничном столе!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4" r="7587"/>
          <a:stretch/>
        </p:blipFill>
        <p:spPr bwMode="auto">
          <a:xfrm>
            <a:off x="1465995" y="1384536"/>
            <a:ext cx="6283315" cy="532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278180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679">
            <a:off x="5311148" y="1280142"/>
            <a:ext cx="340836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350">
            <a:off x="315549" y="1389042"/>
            <a:ext cx="3117183" cy="233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940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Гуляй, Масленица!</a:t>
            </a:r>
            <a:endParaRPr lang="ru-RU" dirty="0"/>
          </a:p>
        </p:txBody>
      </p:sp>
      <p:pic>
        <p:nvPicPr>
          <p:cNvPr id="14338" name="Picture 2" descr="C:\Users\Пользователь\Desktop\Для презентации_масленица\Масленица на улице\DiPpP_8wdx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36" r="7361"/>
          <a:stretch/>
        </p:blipFill>
        <p:spPr bwMode="auto">
          <a:xfrm>
            <a:off x="2658826" y="1231033"/>
            <a:ext cx="4103639" cy="2652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Для презентации_масленица\Масленица на улице\qcvl8H95cl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98" r="15423"/>
          <a:stretch/>
        </p:blipFill>
        <p:spPr bwMode="auto">
          <a:xfrm rot="20265927">
            <a:off x="817666" y="3482493"/>
            <a:ext cx="2783055" cy="2355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ользователь\Desktop\Для презентации_масленица\Масленица на улице\XatpAK3GVc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796" r="19022"/>
          <a:stretch/>
        </p:blipFill>
        <p:spPr bwMode="auto">
          <a:xfrm rot="1116383">
            <a:off x="5563261" y="3540372"/>
            <a:ext cx="2883842" cy="2341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Пользователь\Desktop\Для презентации_масленица\Масленица на улице\DBqr94Drab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34" r="14888"/>
          <a:stretch/>
        </p:blipFill>
        <p:spPr bwMode="auto">
          <a:xfrm>
            <a:off x="3366052" y="3511166"/>
            <a:ext cx="2505765" cy="21529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50316" y="5855013"/>
            <a:ext cx="5017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В центре ректор МГУП </a:t>
            </a:r>
            <a:r>
              <a:rPr lang="ru-RU" sz="1600" dirty="0" err="1" smtClean="0"/>
              <a:t>Киркор</a:t>
            </a:r>
            <a:r>
              <a:rPr lang="ru-RU" sz="1600" dirty="0" smtClean="0"/>
              <a:t> Максим Александрович </a:t>
            </a:r>
          </a:p>
          <a:p>
            <a:r>
              <a:rPr lang="ru-RU" sz="1600" dirty="0" smtClean="0"/>
              <a:t>со студентами на Масленице-2018 возле университета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216119989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87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Пришла </a:t>
            </a:r>
            <a:r>
              <a:rPr lang="ru-RU" dirty="0" err="1" smtClean="0"/>
              <a:t>маслена</a:t>
            </a:r>
            <a:r>
              <a:rPr lang="ru-RU" dirty="0"/>
              <a:t> неделя</a:t>
            </a:r>
            <a:br>
              <a:rPr lang="ru-RU" dirty="0"/>
            </a:br>
            <a:r>
              <a:rPr lang="ru-RU" dirty="0"/>
              <a:t>Была у кума </a:t>
            </a:r>
            <a:r>
              <a:rPr lang="ru-RU" dirty="0" smtClean="0"/>
              <a:t>на блинах…</a:t>
            </a:r>
            <a:endParaRPr lang="ru-RU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09" r="14255"/>
          <a:stretch/>
        </p:blipFill>
        <p:spPr bwMode="auto">
          <a:xfrm>
            <a:off x="518615" y="1147712"/>
            <a:ext cx="4026088" cy="558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4683680" y="1099606"/>
            <a:ext cx="3982648" cy="568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00992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054" y="30206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У кума была сестрица,</a:t>
            </a:r>
            <a:br>
              <a:rPr lang="ru-RU" dirty="0" smtClean="0"/>
            </a:br>
            <a:r>
              <a:rPr lang="ru-RU" dirty="0" smtClean="0"/>
              <a:t>Печь блины-то мастерица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69" r="10032"/>
          <a:stretch/>
        </p:blipFill>
        <p:spPr bwMode="auto">
          <a:xfrm>
            <a:off x="2031243" y="1219434"/>
            <a:ext cx="5079182" cy="542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10188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100" y="107452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Напекла их кучек шесть</a:t>
            </a:r>
            <a:br>
              <a:rPr lang="ru-RU" dirty="0" smtClean="0"/>
            </a:br>
            <a:r>
              <a:rPr lang="ru-RU" dirty="0" smtClean="0"/>
              <a:t>Семерым их не поесть… </a:t>
            </a:r>
            <a:endParaRPr lang="ru-RU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14"/>
          <a:stretch/>
        </p:blipFill>
        <p:spPr bwMode="auto">
          <a:xfrm>
            <a:off x="545910" y="1430020"/>
            <a:ext cx="8027304" cy="490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08325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76" y="495949"/>
            <a:ext cx="7318644" cy="54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686" y="6050002"/>
            <a:ext cx="8398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500 мл молока, 2 яйца, 200 г муки, 0,5 ч. л. соли, 0,5 ч. л. сахара , масло для жарки, </a:t>
            </a:r>
          </a:p>
          <a:p>
            <a:pPr algn="ctr"/>
            <a:r>
              <a:rPr lang="ru-RU" dirty="0" smtClean="0"/>
              <a:t>200 грибов для начинки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53727" y="0"/>
            <a:ext cx="4291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Белорусские блины с грибами</a:t>
            </a:r>
          </a:p>
        </p:txBody>
      </p:sp>
    </p:spTree>
    <p:extLst>
      <p:ext uri="{BB962C8B-B14F-4D97-AF65-F5344CB8AC3E}">
        <p14:creationId xmlns="" xmlns:p14="http://schemas.microsoft.com/office/powerpoint/2010/main" val="33878601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964" y="6211669"/>
            <a:ext cx="8737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Тесто для блинов  350 г. Начинка: свекла 100 г, сыр 20 г , чеснок 2 зуб., майонез 1 ст. л.,</a:t>
            </a:r>
          </a:p>
          <a:p>
            <a:pPr algn="ctr"/>
            <a:r>
              <a:rPr lang="ru-RU" dirty="0" smtClean="0"/>
              <a:t> листья салата 70 г, петрушка 2 г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4" y="596190"/>
            <a:ext cx="7306892" cy="5484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1930" y="0"/>
            <a:ext cx="5680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Блинчики-розочки со свеклой и чесноком</a:t>
            </a:r>
          </a:p>
        </p:txBody>
      </p:sp>
    </p:spTree>
    <p:extLst>
      <p:ext uri="{BB962C8B-B14F-4D97-AF65-F5344CB8AC3E}">
        <p14:creationId xmlns="" xmlns:p14="http://schemas.microsoft.com/office/powerpoint/2010/main" val="29517887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311" y="81887"/>
            <a:ext cx="8693624" cy="1228298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Уважаемые участники Международного студенческого фестиваля кулинарного искусства и </a:t>
            </a:r>
            <a:r>
              <a:rPr lang="ru-RU" sz="2400" dirty="0" smtClean="0"/>
              <a:t>сервировки «Встречаем масленицу»! </a:t>
            </a:r>
            <a:endParaRPr lang="ru-RU" sz="2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43469" y="3455157"/>
            <a:ext cx="8693624" cy="233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5534" y="5127204"/>
            <a:ext cx="89415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Вас приветствует команда </a:t>
            </a:r>
          </a:p>
          <a:p>
            <a:pPr algn="ctr">
              <a:buNone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Могилёвского 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государственного университета продовольствия</a:t>
            </a:r>
          </a:p>
          <a:p>
            <a:pPr algn="ctr">
              <a:buNone/>
            </a:pPr>
            <a:r>
              <a:rPr lang="be-BY" sz="2800" b="1" dirty="0" smtClean="0">
                <a:latin typeface="Times New Roman" pitchFamily="18" charset="0"/>
                <a:cs typeface="Times New Roman" pitchFamily="18" charset="0"/>
              </a:rPr>
              <a:t>«МГУПОВЦЫ-2019»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Могилёв</a:t>
            </a:r>
            <a:r>
              <a:rPr lang="ru-RU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 БЕЛАРУСЬ</a:t>
            </a:r>
            <a:endParaRPr lang="ru-RU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722"/>
          <a:stretch/>
        </p:blipFill>
        <p:spPr bwMode="auto">
          <a:xfrm>
            <a:off x="1645487" y="1296538"/>
            <a:ext cx="5841651" cy="367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95752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862" y="6126813"/>
            <a:ext cx="898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Блинное тесто 200 г.  Начинка: колбаса 150 г, сыр 60 г. Зелень для украшения блюда 20 г.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22" y="445115"/>
            <a:ext cx="7379629" cy="553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89946" y="0"/>
            <a:ext cx="5294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Блинные мешочки с колбасой и сыром</a:t>
            </a:r>
          </a:p>
        </p:txBody>
      </p:sp>
    </p:spTree>
    <p:extLst>
      <p:ext uri="{BB962C8B-B14F-4D97-AF65-F5344CB8AC3E}">
        <p14:creationId xmlns="" xmlns:p14="http://schemas.microsoft.com/office/powerpoint/2010/main" val="30377978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1638" y="6002004"/>
            <a:ext cx="70490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Блинное тесто 150 г. Начинка: морковь по-корейски 50 г, сыр 50 г, ветчина 50 г, зелень для украшения блюда 20 г.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46" y="543494"/>
            <a:ext cx="7197788" cy="540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500" y="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Блины с морковью по-корейски, сыром и ветчиной</a:t>
            </a:r>
          </a:p>
        </p:txBody>
      </p:sp>
    </p:spTree>
    <p:extLst>
      <p:ext uri="{BB962C8B-B14F-4D97-AF65-F5344CB8AC3E}">
        <p14:creationId xmlns="" xmlns:p14="http://schemas.microsoft.com/office/powerpoint/2010/main" val="31567797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9777" y="183634"/>
            <a:ext cx="510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Сладкие роллы с творожным кремом</a:t>
            </a:r>
          </a:p>
        </p:txBody>
      </p:sp>
      <p:pic>
        <p:nvPicPr>
          <p:cNvPr id="6" name="Рисунок 5" descr="G:\Для презентации_масленица\20190225_1622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222" y="724262"/>
            <a:ext cx="6482039" cy="4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4800" y="5904708"/>
            <a:ext cx="836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Блинное тесто 150 г</a:t>
            </a:r>
            <a:r>
              <a:rPr lang="ru-RU" dirty="0" smtClean="0"/>
              <a:t>. с добавлением 1 ч. л. какао. </a:t>
            </a:r>
            <a:r>
              <a:rPr lang="ru-RU" dirty="0" smtClean="0"/>
              <a:t>Начинка: </a:t>
            </a:r>
            <a:r>
              <a:rPr lang="ru-RU" dirty="0" smtClean="0"/>
              <a:t>1 банан, 2 киви, творожный крем 50 г.</a:t>
            </a:r>
            <a:endParaRPr lang="ru-RU" dirty="0" smtClean="0"/>
          </a:p>
        </p:txBody>
      </p:sp>
    </p:spTree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41" y="392420"/>
            <a:ext cx="7506919" cy="563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5475" y="6037470"/>
            <a:ext cx="7918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150 г тыквы, 5 ст. л. муки, 2 яйца, 3 ст. л. сметаны , 0,2 ч. л. соли, 5 ч. л. сахара, </a:t>
            </a:r>
          </a:p>
          <a:p>
            <a:pPr algn="ctr"/>
            <a:r>
              <a:rPr lang="ru-RU" dirty="0" smtClean="0"/>
              <a:t>протертая черная смородина с сахаром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0"/>
            <a:ext cx="7683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Тыквенные оладьи с вареньем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3478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42297"/>
            <a:ext cx="7886700" cy="1129304"/>
          </a:xfrm>
        </p:spPr>
        <p:txBody>
          <a:bodyPr/>
          <a:lstStyle/>
          <a:p>
            <a:pPr algn="ctr"/>
            <a:r>
              <a:rPr lang="ru-RU" dirty="0" smtClean="0"/>
              <a:t>А сели четверо за стол</a:t>
            </a:r>
            <a:br>
              <a:rPr lang="ru-RU" dirty="0" smtClean="0"/>
            </a:br>
            <a:r>
              <a:rPr lang="ru-RU" dirty="0" smtClean="0"/>
              <a:t>Дали душеньке простор…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27" y="1456828"/>
            <a:ext cx="6867404" cy="5152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60215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324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Друг на друга поглядели,</a:t>
            </a:r>
            <a:br>
              <a:rPr lang="ru-RU" dirty="0" smtClean="0"/>
            </a:br>
            <a:r>
              <a:rPr lang="ru-RU" dirty="0" smtClean="0"/>
              <a:t>И …. блины-то все поели!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64" y="1292363"/>
            <a:ext cx="7045061" cy="52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827135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845" y="0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Масленица, прощай! </a:t>
            </a:r>
            <a:br>
              <a:rPr lang="ru-RU" dirty="0" smtClean="0"/>
            </a:br>
            <a:r>
              <a:rPr lang="ru-RU" dirty="0" smtClean="0"/>
              <a:t>И на следующий год приезжай!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75" y="1282808"/>
            <a:ext cx="6662928" cy="529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59791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40735" y="5959940"/>
            <a:ext cx="4659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СПАСИБО ЗА ВНИМАНИЕ!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423674"/>
            <a:ext cx="703580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56455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763" y="2029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Приглашаем на наш </a:t>
            </a:r>
            <a:r>
              <a:rPr lang="ru-RU" sz="2800" dirty="0" smtClean="0"/>
              <a:t>кулинарный сет «Блинчики – </a:t>
            </a:r>
            <a:r>
              <a:rPr lang="ru-RU" sz="2800" dirty="0" err="1" smtClean="0"/>
              <a:t>витаминчики</a:t>
            </a:r>
            <a:r>
              <a:rPr lang="ru-RU" sz="2800" dirty="0" smtClean="0"/>
              <a:t>!»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30" y="1328572"/>
            <a:ext cx="6666211" cy="526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882580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68035" y="717477"/>
            <a:ext cx="334370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ШЕФ-ПОВАР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команды </a:t>
            </a:r>
            <a:endParaRPr lang="ru-RU" sz="2800" dirty="0" smtClean="0"/>
          </a:p>
          <a:p>
            <a:pPr algn="ctr"/>
            <a:r>
              <a:rPr lang="ru-RU" sz="2800" dirty="0" smtClean="0"/>
              <a:t>«МГУПОВЦЫ-2019»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1" y="458847"/>
            <a:ext cx="454818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22626" y="2937767"/>
            <a:ext cx="32345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ПЛОХОЦКИЙ Андрей</a:t>
            </a:r>
            <a:endParaRPr lang="ru-RU" sz="2400" dirty="0"/>
          </a:p>
          <a:p>
            <a:pPr algn="ctr"/>
            <a:r>
              <a:rPr lang="ru-RU" sz="2400" dirty="0"/>
              <a:t>студент </a:t>
            </a:r>
            <a:r>
              <a:rPr lang="ru-RU" sz="2400" dirty="0" smtClean="0"/>
              <a:t>3 </a:t>
            </a:r>
            <a:r>
              <a:rPr lang="ru-RU" sz="2400" dirty="0"/>
              <a:t>курса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84473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0" y="392421"/>
            <a:ext cx="32131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«Первая рука» </a:t>
            </a:r>
            <a:br>
              <a:rPr lang="ru-RU" sz="2800" dirty="0" smtClean="0"/>
            </a:br>
            <a:r>
              <a:rPr lang="ru-RU" sz="2800" dirty="0" smtClean="0"/>
              <a:t>шеф-повара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86400" y="2073175"/>
            <a:ext cx="33004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3200" dirty="0" smtClean="0">
                <a:latin typeface="Times New Roman" pitchFamily="18" charset="0"/>
                <a:cs typeface="Times New Roman" pitchFamily="18" charset="0"/>
              </a:rPr>
              <a:t>ПУСКОВА</a:t>
            </a:r>
          </a:p>
          <a:p>
            <a:pPr algn="ctr"/>
            <a:r>
              <a:rPr lang="be-BY" sz="3600" dirty="0">
                <a:latin typeface="Times New Roman" pitchFamily="18" charset="0"/>
                <a:cs typeface="Times New Roman" pitchFamily="18" charset="0"/>
              </a:rPr>
              <a:t>Ксения</a:t>
            </a:r>
            <a:endParaRPr lang="be-BY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800" b="1" i="1" dirty="0" smtClean="0">
                <a:latin typeface="Times New Roman" pitchFamily="18" charset="0"/>
                <a:cs typeface="Times New Roman" pitchFamily="18" charset="0"/>
              </a:rPr>
              <a:t>студентка 3 курса</a:t>
            </a:r>
          </a:p>
          <a:p>
            <a:pPr algn="ctr"/>
            <a:endParaRPr lang="ru-R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2" y="387028"/>
            <a:ext cx="4777664" cy="598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1622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86400" y="2507311"/>
            <a:ext cx="3609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Специалист </a:t>
            </a:r>
            <a:endParaRPr lang="ru-RU" dirty="0"/>
          </a:p>
          <a:p>
            <a:pPr algn="ctr"/>
            <a:r>
              <a:rPr lang="ru-RU" dirty="0"/>
              <a:t>по сервировке и декорированию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92300" y="870651"/>
            <a:ext cx="2688609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«Вторая рука» </a:t>
            </a:r>
            <a:br>
              <a:rPr lang="ru-RU" sz="2800" dirty="0" smtClean="0"/>
            </a:br>
            <a:r>
              <a:rPr lang="ru-RU" sz="2800" dirty="0" smtClean="0"/>
              <a:t>шеф-повара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86400" y="3383242"/>
            <a:ext cx="33004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3200" dirty="0" smtClean="0">
                <a:latin typeface="Times New Roman" pitchFamily="18" charset="0"/>
                <a:cs typeface="Times New Roman" pitchFamily="18" charset="0"/>
              </a:rPr>
              <a:t>СИВЕНКОВА</a:t>
            </a:r>
          </a:p>
          <a:p>
            <a:pPr algn="ctr"/>
            <a:r>
              <a:rPr lang="be-BY" sz="3600" dirty="0" smtClean="0">
                <a:latin typeface="Times New Roman" pitchFamily="18" charset="0"/>
                <a:cs typeface="Times New Roman" pitchFamily="18" charset="0"/>
              </a:rPr>
              <a:t>Наталия</a:t>
            </a:r>
            <a:endParaRPr lang="be-BY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e-BY" sz="2800" b="1" i="1" dirty="0" smtClean="0">
                <a:latin typeface="Times New Roman" pitchFamily="18" charset="0"/>
                <a:cs typeface="Times New Roman" pitchFamily="18" charset="0"/>
              </a:rPr>
              <a:t>студентка 3 курса</a:t>
            </a:r>
          </a:p>
          <a:p>
            <a:pPr algn="ctr"/>
            <a:endParaRPr lang="ru-RU" sz="3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8" r="11920"/>
          <a:stretch/>
        </p:blipFill>
        <p:spPr bwMode="auto">
          <a:xfrm>
            <a:off x="238836" y="870651"/>
            <a:ext cx="5092851" cy="54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0800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2262" y="403578"/>
            <a:ext cx="8134065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3300" dirty="0">
                <a:latin typeface="+mj-lt"/>
                <a:ea typeface="+mj-ea"/>
                <a:cs typeface="+mj-cs"/>
              </a:rPr>
              <a:t>Пахнет солнцем и блинами</a:t>
            </a:r>
            <a:br>
              <a:rPr lang="ru-RU" sz="3300" dirty="0">
                <a:latin typeface="+mj-lt"/>
                <a:ea typeface="+mj-ea"/>
                <a:cs typeface="+mj-cs"/>
              </a:rPr>
            </a:br>
            <a:r>
              <a:rPr lang="ru-RU" sz="3300" dirty="0">
                <a:latin typeface="+mj-lt"/>
                <a:ea typeface="+mj-ea"/>
                <a:cs typeface="+mj-cs"/>
              </a:rPr>
              <a:t>Нынче масленица с нами!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88" y="1587428"/>
            <a:ext cx="2596412" cy="387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2" y="2777067"/>
            <a:ext cx="2504098" cy="333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058" y="2610665"/>
            <a:ext cx="26273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32218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789" y="133114"/>
            <a:ext cx="846161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Можно бесконечно смотреть на три вещи:</a:t>
            </a:r>
            <a:br>
              <a:rPr lang="ru-RU" dirty="0" smtClean="0"/>
            </a:br>
            <a:r>
              <a:rPr lang="ru-RU" dirty="0" smtClean="0"/>
              <a:t>как горит огонь, как течет вода и </a:t>
            </a:r>
            <a:br>
              <a:rPr lang="ru-RU" dirty="0" smtClean="0"/>
            </a:br>
            <a:r>
              <a:rPr lang="ru-RU" dirty="0" smtClean="0"/>
              <a:t>как готовится любимый блинчик!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58" y="1574114"/>
            <a:ext cx="6707934" cy="503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708562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Вкусные блины печем и </a:t>
            </a:r>
            <a:br>
              <a:rPr lang="ru-RU" dirty="0" smtClean="0"/>
            </a:br>
            <a:r>
              <a:rPr lang="ru-RU" dirty="0" smtClean="0"/>
              <a:t>на Масленицу идем!</a:t>
            </a:r>
            <a:br>
              <a:rPr lang="ru-RU" dirty="0" smtClean="0"/>
            </a:br>
            <a:r>
              <a:rPr lang="ru-RU" dirty="0" smtClean="0"/>
              <a:t>НАШЕ МЕНЮ: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15152" y="1347295"/>
            <a:ext cx="56228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Белорусские блины с грибами; </a:t>
            </a:r>
          </a:p>
          <a:p>
            <a:r>
              <a:rPr lang="ru-RU" dirty="0" smtClean="0"/>
              <a:t>2 Блинчики-розочки со свеклой и чесноком;</a:t>
            </a:r>
          </a:p>
          <a:p>
            <a:r>
              <a:rPr lang="ru-RU" dirty="0" smtClean="0"/>
              <a:t>3 Блинные мешочки с колбасой и сыром;</a:t>
            </a:r>
          </a:p>
          <a:p>
            <a:r>
              <a:rPr lang="ru-RU" dirty="0" smtClean="0"/>
              <a:t>4 Блины с морковью по-корейски, сыром и ветчиной;</a:t>
            </a:r>
          </a:p>
          <a:p>
            <a:r>
              <a:rPr lang="ru-RU" dirty="0" smtClean="0"/>
              <a:t>5 Сладкие роллы с творожным кремом;</a:t>
            </a:r>
          </a:p>
          <a:p>
            <a:r>
              <a:rPr lang="ru-RU" dirty="0" smtClean="0"/>
              <a:t>6 Тыквенные оладьи с вареньем;</a:t>
            </a:r>
          </a:p>
          <a:p>
            <a:r>
              <a:rPr lang="ru-RU" dirty="0" smtClean="0"/>
              <a:t>7 Чай.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7" y="3367391"/>
            <a:ext cx="1961866" cy="148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52" y="3367391"/>
            <a:ext cx="1797784" cy="150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91" y="3367391"/>
            <a:ext cx="1942223" cy="150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49" y="3364076"/>
            <a:ext cx="1660289" cy="152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487" y="5053661"/>
            <a:ext cx="2072329" cy="165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737" y="5076964"/>
            <a:ext cx="1886499" cy="162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1" r="5258"/>
          <a:stretch/>
        </p:blipFill>
        <p:spPr bwMode="auto">
          <a:xfrm>
            <a:off x="5937724" y="5053131"/>
            <a:ext cx="2047164" cy="162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33459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49457" y="33586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83057" y="3371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43657" y="33840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66757" y="50858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92457" y="50604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14957" y="50985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2197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459</Words>
  <Application>Microsoft Office PowerPoint</Application>
  <PresentationFormat>Экран (4:3)</PresentationFormat>
  <Paragraphs>76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XVIII Международный студенческий фестиваль кулинарного искусства  и сервировки  «Встречаем масленицу»</vt:lpstr>
      <vt:lpstr>Уважаемые участники Международного студенческого фестиваля кулинарного искусства и сервировки «Встречаем масленицу»! </vt:lpstr>
      <vt:lpstr>Приглашаем на наш кулинарный сет «Блинчики – витаминчики!»</vt:lpstr>
      <vt:lpstr>Слайд 4</vt:lpstr>
      <vt:lpstr>«Первая рука»  шеф-повара</vt:lpstr>
      <vt:lpstr>«Вторая рука»  шеф-повара</vt:lpstr>
      <vt:lpstr>Слайд 7</vt:lpstr>
      <vt:lpstr>Можно бесконечно смотреть на три вещи: как горит огонь, как течет вода и  как готовится любимый блинчик!</vt:lpstr>
      <vt:lpstr>Вкусные блины печем и  на Масленицу идем! НАШЕ МЕНЮ: </vt:lpstr>
      <vt:lpstr>В блин да пирог – всё завернешь!</vt:lpstr>
      <vt:lpstr>Слайд 11</vt:lpstr>
      <vt:lpstr>Стиль и сервировка:</vt:lpstr>
      <vt:lpstr>Масленица на дворе,  блины на праздничном столе!</vt:lpstr>
      <vt:lpstr>Гуляй, Масленица!</vt:lpstr>
      <vt:lpstr>Пришла маслена неделя Была у кума на блинах…</vt:lpstr>
      <vt:lpstr>У кума была сестрица, Печь блины-то мастерица</vt:lpstr>
      <vt:lpstr>Напекла их кучек шесть Семерым их не поесть… </vt:lpstr>
      <vt:lpstr>Слайд 18</vt:lpstr>
      <vt:lpstr>Слайд 19</vt:lpstr>
      <vt:lpstr>Слайд 20</vt:lpstr>
      <vt:lpstr>Слайд 21</vt:lpstr>
      <vt:lpstr>Слайд 22</vt:lpstr>
      <vt:lpstr>Слайд 23</vt:lpstr>
      <vt:lpstr>А сели четверо за стол Дали душеньке простор…</vt:lpstr>
      <vt:lpstr>Друг на друга поглядели, И …. блины-то все поели!</vt:lpstr>
      <vt:lpstr>Масленица, прощай!  И на следующий год приезжай!</vt:lpstr>
      <vt:lpstr>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LibraryDirector</cp:lastModifiedBy>
  <cp:revision>71</cp:revision>
  <dcterms:created xsi:type="dcterms:W3CDTF">2014-11-21T11:00:06Z</dcterms:created>
  <dcterms:modified xsi:type="dcterms:W3CDTF">2019-02-26T08:28:30Z</dcterms:modified>
</cp:coreProperties>
</file>