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63" r:id="rId4"/>
    <p:sldId id="270" r:id="rId5"/>
    <p:sldId id="265" r:id="rId6"/>
    <p:sldId id="266" r:id="rId7"/>
    <p:sldId id="268" r:id="rId8"/>
    <p:sldId id="257" r:id="rId9"/>
    <p:sldId id="258" r:id="rId10"/>
    <p:sldId id="259" r:id="rId11"/>
    <p:sldId id="271" r:id="rId12"/>
    <p:sldId id="272" r:id="rId13"/>
    <p:sldId id="260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112" autoAdjust="0"/>
  </p:normalViewPr>
  <p:slideViewPr>
    <p:cSldViewPr>
      <p:cViewPr varScale="1">
        <p:scale>
          <a:sx n="115" d="100"/>
          <a:sy n="115" d="100"/>
        </p:scale>
        <p:origin x="1494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4677-86E6-40A0-BB57-A9A1445B9040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A180-5349-4AF3-B118-F53029C27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356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4677-86E6-40A0-BB57-A9A1445B9040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A180-5349-4AF3-B118-F53029C27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0820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4677-86E6-40A0-BB57-A9A1445B9040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A180-5349-4AF3-B118-F53029C27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7413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4677-86E6-40A0-BB57-A9A1445B9040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A180-5349-4AF3-B118-F53029C27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865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4677-86E6-40A0-BB57-A9A1445B9040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A180-5349-4AF3-B118-F53029C27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723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4677-86E6-40A0-BB57-A9A1445B9040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A180-5349-4AF3-B118-F53029C27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047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4677-86E6-40A0-BB57-A9A1445B9040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A180-5349-4AF3-B118-F53029C27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224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4677-86E6-40A0-BB57-A9A1445B9040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A180-5349-4AF3-B118-F53029C27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6305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4677-86E6-40A0-BB57-A9A1445B9040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A180-5349-4AF3-B118-F53029C27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1256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4677-86E6-40A0-BB57-A9A1445B9040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A180-5349-4AF3-B118-F53029C27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270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DD4677-86E6-40A0-BB57-A9A1445B9040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A180-5349-4AF3-B118-F53029C27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751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7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DD4677-86E6-40A0-BB57-A9A1445B9040}" type="datetimeFigureOut">
              <a:rPr lang="ru-RU" smtClean="0"/>
              <a:t>08.04.2017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9A180-5349-4AF3-B118-F53029C27E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005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jpeg"/><Relationship Id="rId18" Type="http://schemas.openxmlformats.org/officeDocument/2006/relationships/image" Target="../media/image71.jpeg"/><Relationship Id="rId26" Type="http://schemas.openxmlformats.org/officeDocument/2006/relationships/image" Target="../media/image79.jpeg"/><Relationship Id="rId3" Type="http://schemas.openxmlformats.org/officeDocument/2006/relationships/image" Target="../media/image56.jpeg"/><Relationship Id="rId21" Type="http://schemas.openxmlformats.org/officeDocument/2006/relationships/image" Target="../media/image74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17" Type="http://schemas.openxmlformats.org/officeDocument/2006/relationships/image" Target="../media/image70.jpeg"/><Relationship Id="rId25" Type="http://schemas.openxmlformats.org/officeDocument/2006/relationships/image" Target="../media/image78.jpeg"/><Relationship Id="rId2" Type="http://schemas.openxmlformats.org/officeDocument/2006/relationships/image" Target="../media/image55.jpeg"/><Relationship Id="rId16" Type="http://schemas.openxmlformats.org/officeDocument/2006/relationships/image" Target="../media/image69.jpeg"/><Relationship Id="rId20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24" Type="http://schemas.openxmlformats.org/officeDocument/2006/relationships/image" Target="../media/image77.jpeg"/><Relationship Id="rId5" Type="http://schemas.openxmlformats.org/officeDocument/2006/relationships/image" Target="../media/image58.jpeg"/><Relationship Id="rId15" Type="http://schemas.openxmlformats.org/officeDocument/2006/relationships/image" Target="../media/image68.jpeg"/><Relationship Id="rId23" Type="http://schemas.openxmlformats.org/officeDocument/2006/relationships/image" Target="../media/image76.jpeg"/><Relationship Id="rId10" Type="http://schemas.openxmlformats.org/officeDocument/2006/relationships/image" Target="../media/image63.jpeg"/><Relationship Id="rId19" Type="http://schemas.openxmlformats.org/officeDocument/2006/relationships/image" Target="../media/image72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Relationship Id="rId22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7000"/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ЭПП-121 презентация\МГУП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1"/>
            <a:ext cx="1584176" cy="358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75656" y="39335"/>
            <a:ext cx="7772400" cy="1301433"/>
          </a:xfrm>
        </p:spPr>
        <p:txBody>
          <a:bodyPr>
            <a:noAutofit/>
          </a:bodyPr>
          <a:lstStyle/>
          <a:p>
            <a:r>
              <a:rPr lang="ru-RU" sz="5400" b="1" u="sng" dirty="0" smtClean="0"/>
              <a:t>Инженеры-экономисты</a:t>
            </a:r>
            <a:r>
              <a:rPr lang="ru-RU" sz="5400" b="1" dirty="0" smtClean="0"/>
              <a:t> </a:t>
            </a:r>
            <a:endParaRPr lang="ru-RU" sz="5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452" y="5661248"/>
            <a:ext cx="7088832" cy="72008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r>
              <a:rPr lang="ru-RU" dirty="0" smtClean="0">
                <a:solidFill>
                  <a:schemeClr val="tx1"/>
                </a:solidFill>
              </a:rPr>
              <a:t>Группа ЭПП-121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Кафедра Экономики и организации производства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Picture 2" descr="D:\И так, фотографии))\ЭПП - 121\короче говоря, пятница\DSC_02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6" t="53949" r="5848" b="6534"/>
          <a:stretch/>
        </p:blipFill>
        <p:spPr bwMode="auto">
          <a:xfrm>
            <a:off x="1979712" y="1340768"/>
            <a:ext cx="5040560" cy="387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ЭПП-121 презентация\arrow-pointing-to-left_icon-icons.com_5701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908720"/>
            <a:ext cx="1883336" cy="16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045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0"/>
    </mc:Choice>
    <mc:Fallback xmlns="">
      <p:transition spd="slow" advTm="111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D:\И так, фотографии))\ЭПП - 121\короче говоря, пятница\DSC_01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3"/>
          <a:stretch/>
        </p:blipFill>
        <p:spPr bwMode="auto">
          <a:xfrm rot="15014561">
            <a:off x="-121900" y="2439943"/>
            <a:ext cx="4389425" cy="3831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D:\ЭПП-121 презентация\Bw9mIW3sBu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006">
            <a:off x="3839417" y="302049"/>
            <a:ext cx="5282035" cy="3507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D:\ЭПП-121 презентация\PG8W97ujJJ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60648"/>
            <a:ext cx="499255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G:\ФОТО\aqG7GguE9yU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" t="6445" r="13500" b="18666"/>
          <a:stretch/>
        </p:blipFill>
        <p:spPr bwMode="auto">
          <a:xfrm>
            <a:off x="4355977" y="3501264"/>
            <a:ext cx="4788024" cy="3201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G:\ФОТО\JJMOrrBNLC8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4" t="16032" r="27167" b="9495"/>
          <a:stretch/>
        </p:blipFill>
        <p:spPr bwMode="auto">
          <a:xfrm>
            <a:off x="2923560" y="3270079"/>
            <a:ext cx="3297912" cy="3461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D:\И так, фотографии))\ЭПП - 121\короче говоря, пятница\DSC_0155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9" t="29423" r="26251" b="12296"/>
          <a:stretch/>
        </p:blipFill>
        <p:spPr bwMode="auto">
          <a:xfrm>
            <a:off x="1619672" y="1078767"/>
            <a:ext cx="6281760" cy="392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012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08"/>
    </mc:Choice>
    <mc:Fallback xmlns="">
      <p:transition spd="slow" advTm="257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1642071">
            <a:off x="6907032" y="125817"/>
            <a:ext cx="2458616" cy="926930"/>
          </a:xfrm>
        </p:spPr>
        <p:txBody>
          <a:bodyPr/>
          <a:lstStyle/>
          <a:p>
            <a:r>
              <a:rPr lang="ru-RU" b="1" dirty="0" smtClean="0"/>
              <a:t>5 курс</a:t>
            </a:r>
            <a:endParaRPr lang="ru-RU" b="1" dirty="0"/>
          </a:p>
        </p:txBody>
      </p:sp>
      <p:pic>
        <p:nvPicPr>
          <p:cNvPr id="12292" name="Picture 4" descr="D:\И так, фотографии))\ЭПП - 121\Драник-фест0,10,2016\IMG_109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4" t="32495" r="18001" b="7727"/>
          <a:stretch/>
        </p:blipFill>
        <p:spPr bwMode="auto">
          <a:xfrm rot="1473148">
            <a:off x="4279099" y="385031"/>
            <a:ext cx="4731446" cy="3555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D:\И так, фотографии))\ЭПП - 121\image-0-02-05-9274a7431fb1f162774044124b77389d33f918ab6f8975f9e975cb205c02ed37-V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5629" r="14500" b="10592"/>
          <a:stretch/>
        </p:blipFill>
        <p:spPr bwMode="auto">
          <a:xfrm>
            <a:off x="217633" y="224174"/>
            <a:ext cx="5200029" cy="316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D:\ЭПП-121 презентация\7VxKYl68-sQ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67" t="19294" r="33333" b="28694"/>
          <a:stretch/>
        </p:blipFill>
        <p:spPr bwMode="auto">
          <a:xfrm>
            <a:off x="3923928" y="1975565"/>
            <a:ext cx="5220072" cy="473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D:\И так, фотографии))\ЭПП - 121\image-0-02-05-1c8a841cb88aa7862df652a3c37d6978f2cf0c8266dd9cc112d54e493d08c1bc-V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33" t="4852" r="15334" b="4852"/>
          <a:stretch/>
        </p:blipFill>
        <p:spPr bwMode="auto">
          <a:xfrm>
            <a:off x="2452696" y="1556792"/>
            <a:ext cx="4243032" cy="329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G:\ФОТО\20161117_2015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689" r="4333" b="6941"/>
          <a:stretch/>
        </p:blipFill>
        <p:spPr bwMode="auto">
          <a:xfrm>
            <a:off x="242041" y="2363774"/>
            <a:ext cx="7066263" cy="416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075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35"/>
    </mc:Choice>
    <mc:Fallback xmlns="">
      <p:transition spd="slow" advTm="16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28" name="Picture 16" descr="G:\ФОТО\krykovskaya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092" y="4944594"/>
            <a:ext cx="1635877" cy="197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G:\ФОТО\1uPg9OD1onU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2" t="14917" r="50000" b="10495"/>
          <a:stretch/>
        </p:blipFill>
        <p:spPr bwMode="auto">
          <a:xfrm rot="20609466">
            <a:off x="87257" y="95235"/>
            <a:ext cx="1472902" cy="204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G:\ФОТО\dsc_266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7668">
            <a:off x="7726349" y="-72903"/>
            <a:ext cx="1331702" cy="200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G:\ФОТО\imag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1" r="-33" b="23116"/>
          <a:stretch/>
        </p:blipFill>
        <p:spPr bwMode="auto">
          <a:xfrm>
            <a:off x="1304273" y="540823"/>
            <a:ext cx="1646275" cy="1892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 descr="G:\ФОТО\image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1037">
            <a:off x="7898068" y="1458422"/>
            <a:ext cx="1251580" cy="166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3" name="Picture 11" descr="D:\ЭПП-121 презентация\w_4c0b1e7a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5"/>
          <a:stretch/>
        </p:blipFill>
        <p:spPr bwMode="auto">
          <a:xfrm>
            <a:off x="6444208" y="511916"/>
            <a:ext cx="1488074" cy="212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5" name="Picture 13" descr="G:\ФОТО\img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0" t="5084" r="15903" b="19412"/>
          <a:stretch/>
        </p:blipFill>
        <p:spPr bwMode="auto">
          <a:xfrm rot="602201">
            <a:off x="5562538" y="4349439"/>
            <a:ext cx="1352435" cy="1946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1" name="Picture 19" descr="G:\ФОТО\pushkin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5"/>
          <a:stretch/>
        </p:blipFill>
        <p:spPr bwMode="auto">
          <a:xfrm>
            <a:off x="-104767" y="1690705"/>
            <a:ext cx="1750974" cy="216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6" name="Picture 14" descr="G:\ФОТО\img23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926"/>
          <a:stretch/>
        </p:blipFill>
        <p:spPr bwMode="auto">
          <a:xfrm>
            <a:off x="0" y="3284984"/>
            <a:ext cx="1492002" cy="175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0" name="Picture 18" descr="G:\ФОТО\mironchick (1)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65611">
            <a:off x="-72336" y="4865831"/>
            <a:ext cx="1353942" cy="1915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G:\ФОТО\gulyaev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25600">
            <a:off x="8032530" y="2878401"/>
            <a:ext cx="1220391" cy="181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G:\ФОТО\4_8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856">
            <a:off x="7888028" y="4647348"/>
            <a:ext cx="1337085" cy="2005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7" name="Picture 15" descr="G:\ФОТО\klimova (1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3707" y="504833"/>
            <a:ext cx="1304371" cy="1804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4" name="Picture 22" descr="G:\ФОТО\volkova3333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5733">
            <a:off x="6817550" y="1816673"/>
            <a:ext cx="1382201" cy="1914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2" name="Picture 20" descr="G:\ФОТО\sydareva (1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22285">
            <a:off x="1366610" y="2435154"/>
            <a:ext cx="1614027" cy="223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9" name="Picture 17" descr="G:\ФОТО\malisheva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694" y="4878752"/>
            <a:ext cx="1458035" cy="2017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8" name="Picture 26" descr="G:\ФОТО\ZfNXvSEb3Xs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55466">
            <a:off x="4044016" y="435991"/>
            <a:ext cx="1504016" cy="1850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568"/>
            <a:ext cx="8219256" cy="778098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/>
              <a:t>Наши преподаватели!</a:t>
            </a:r>
            <a:endParaRPr lang="ru-RU" sz="4800" b="1" dirty="0"/>
          </a:p>
        </p:txBody>
      </p:sp>
      <p:pic>
        <p:nvPicPr>
          <p:cNvPr id="13337" name="Picture 25" descr="G:\ФОТО\y_8a448872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19" t="32585" r="19465" b="16663"/>
          <a:stretch/>
        </p:blipFill>
        <p:spPr bwMode="auto">
          <a:xfrm>
            <a:off x="2817673" y="730926"/>
            <a:ext cx="1526528" cy="1823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G:\ФОТО\img_0294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0344" y="2037301"/>
            <a:ext cx="2016224" cy="1923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6" name="Picture 24" descr="G:\ФОТО\vygovskaya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5" b="18181"/>
          <a:stretch/>
        </p:blipFill>
        <p:spPr bwMode="auto">
          <a:xfrm>
            <a:off x="4276717" y="3366553"/>
            <a:ext cx="1527309" cy="175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G:\ФОТО\berezneva.jp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51"/>
          <a:stretch/>
        </p:blipFill>
        <p:spPr bwMode="auto">
          <a:xfrm>
            <a:off x="4403082" y="5096072"/>
            <a:ext cx="1400944" cy="182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3" name="Picture 21" descr="G:\ФОТО\titov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710" y="5064186"/>
            <a:ext cx="1397869" cy="1934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4" name="Picture 12" descr="G:\ФОТО\img6qwer.jpg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769" y="4208360"/>
            <a:ext cx="1293176" cy="188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9" name="Picture 27" descr="D:\ЭПП-121 презентация\eb3THQpCT40.jpg"/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t="260" r="7325" b="61677"/>
          <a:stretch/>
        </p:blipFill>
        <p:spPr bwMode="auto">
          <a:xfrm>
            <a:off x="2918470" y="2324473"/>
            <a:ext cx="1577825" cy="192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35" name="Picture 23" descr="D:\ЭПП-121 презентация\0Euu6zIygoI.jpg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1037">
            <a:off x="5893692" y="2692561"/>
            <a:ext cx="1284734" cy="19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15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82"/>
    </mc:Choice>
    <mc:Fallback xmlns="">
      <p:transition spd="slow" advTm="8682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728192"/>
          </a:xfrm>
        </p:spPr>
        <p:txBody>
          <a:bodyPr>
            <a:noAutofit/>
          </a:bodyPr>
          <a:lstStyle/>
          <a:p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МГУП</a:t>
            </a:r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b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4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навсегда мы связаны с тобой!</a:t>
            </a:r>
            <a:endParaRPr lang="ru-RU" sz="4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4338" name="Picture 2" descr="D:\И так, фотографии))\ЭПП - 121\короче говоря, пятница\DSC_001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30" b="6608"/>
          <a:stretch/>
        </p:blipFill>
        <p:spPr bwMode="auto">
          <a:xfrm>
            <a:off x="248072" y="1639173"/>
            <a:ext cx="8748464" cy="458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28092" y="6137920"/>
            <a:ext cx="8388424" cy="7200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8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 любовью, </a:t>
            </a:r>
            <a:r>
              <a:rPr lang="ru-RU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ЭПП-121!</a:t>
            </a:r>
            <a:endParaRPr lang="ru-RU" sz="4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2806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1"/>
    </mc:Choice>
    <mc:Fallback xmlns="">
      <p:transition spd="slow" advTm="11941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  <a:solidFill>
            <a:srgbClr val="CCECFF"/>
          </a:solidFill>
        </p:spPr>
        <p:txBody>
          <a:bodyPr/>
          <a:lstStyle/>
          <a:p>
            <a:r>
              <a:rPr lang="ru-RU" b="1" dirty="0" smtClean="0"/>
              <a:t>1 Курс - Такими мы были!</a:t>
            </a:r>
            <a:endParaRPr lang="ru-RU" b="1" dirty="0"/>
          </a:p>
        </p:txBody>
      </p:sp>
      <p:pic>
        <p:nvPicPr>
          <p:cNvPr id="5122" name="Picture 2" descr="D:\ЭПП-121 презентация\rYLE_kcaoF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271" b="81198" l="6875" r="90391">
                        <a14:foregroundMark x1="21367" y1="39688" x2="80313" y2="40469"/>
                        <a14:foregroundMark x1="11133" y1="40885" x2="15508" y2="41250"/>
                        <a14:foregroundMark x1="14922" y1="73958" x2="89414" y2="71198"/>
                        <a14:foregroundMark x1="32539" y1="75521" x2="45703" y2="76719"/>
                        <a14:foregroundMark x1="57734" y1="75521" x2="67109" y2="76302"/>
                        <a14:foregroundMark x1="73281" y1="75938" x2="86484" y2="76302"/>
                        <a14:foregroundMark x1="82070" y1="45208" x2="86484" y2="58177"/>
                        <a14:foregroundMark x1="82656" y1="40885" x2="86758" y2="43594"/>
                        <a14:foregroundMark x1="11758" y1="79010" x2="29648" y2="79167"/>
                        <a14:foregroundMark x1="50547" y1="77865" x2="69492" y2="78802"/>
                        <a14:foregroundMark x1="71680" y1="78229" x2="86719" y2="78646"/>
                        <a14:foregroundMark x1="87383" y1="56979" x2="87930" y2="76615"/>
                        <a14:foregroundMark x1="86836" y1="39219" x2="87383" y2="61042"/>
                        <a14:foregroundMark x1="87539" y1="39010" x2="86992" y2="36250"/>
                        <a14:foregroundMark x1="79219" y1="36615" x2="87383" y2="36458"/>
                        <a14:foregroundMark x1="10156" y1="36615" x2="24453" y2="36615"/>
                        <a14:foregroundMark x1="9727" y1="37396" x2="9180" y2="53490"/>
                        <a14:foregroundMark x1="9180" y1="66354" x2="9453" y2="80104"/>
                        <a14:foregroundMark x1="63398" y1="40313" x2="63828" y2="42552"/>
                        <a14:foregroundMark x1="63711" y1="42500" x2="64023" y2="47760"/>
                        <a14:foregroundMark x1="64102" y1="47656" x2="66133" y2="45000"/>
                        <a14:foregroundMark x1="63359" y1="43021" x2="63789" y2="46042"/>
                        <a14:backgroundMark x1="64180" y1="37760" x2="64570" y2="41510"/>
                        <a14:backgroundMark x1="64961" y1="42552" x2="65156" y2="47604"/>
                        <a14:backgroundMark x1="63828" y1="37604" x2="63633" y2="39427"/>
                        <a14:backgroundMark x1="64023" y1="40260" x2="64180" y2="41823"/>
                        <a14:backgroundMark x1="64922" y1="40208" x2="64805" y2="41146"/>
                        <a14:backgroundMark x1="63633" y1="39635" x2="64180" y2="41615"/>
                        <a14:backgroundMark x1="63828" y1="43594" x2="63711" y2="45833"/>
                        <a14:backgroundMark x1="64609" y1="40104" x2="64766" y2="40313"/>
                        <a14:backgroundMark x1="64219" y1="40052" x2="64219" y2="40677"/>
                        <a14:backgroundMark x1="64180" y1="39844" x2="64141" y2="40417"/>
                        <a14:backgroundMark x1="64063" y1="39948" x2="64492" y2="40573"/>
                        <a14:backgroundMark x1="64492" y1="39844" x2="64727" y2="40885"/>
                        <a14:backgroundMark x1="64570" y1="39583" x2="64609" y2="40990"/>
                        <a14:backgroundMark x1="63750" y1="45833" x2="64141" y2="47188"/>
                        <a14:backgroundMark x1="64180" y1="47031" x2="64961" y2="463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000" t="35778" r="12063" b="20222"/>
          <a:stretch/>
        </p:blipFill>
        <p:spPr bwMode="auto">
          <a:xfrm>
            <a:off x="26288" y="1628800"/>
            <a:ext cx="9117712" cy="378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2460" y="5733256"/>
            <a:ext cx="856971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Мы любим свой факультет!</a:t>
            </a:r>
            <a:endParaRPr lang="ru-RU" sz="4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0748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07"/>
    </mc:Choice>
    <mc:Fallback xmlns="">
      <p:transition spd="slow" advTm="108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ЭПП-121 презентация\ap9HvsPRxvM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32" b="36568"/>
          <a:stretch/>
        </p:blipFill>
        <p:spPr bwMode="auto">
          <a:xfrm rot="21100200">
            <a:off x="144541" y="762800"/>
            <a:ext cx="7781583" cy="2562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ЭПП-121 презентация\HFlu61OxXL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6" t="5111" r="15501" b="26000"/>
          <a:stretch/>
        </p:blipFill>
        <p:spPr bwMode="auto">
          <a:xfrm rot="21010894">
            <a:off x="-96957" y="2752147"/>
            <a:ext cx="3528392" cy="29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ЭПП-121 презентация\h6vluOhRUY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t="15556" r="19500" b="17073"/>
          <a:stretch/>
        </p:blipFill>
        <p:spPr bwMode="auto">
          <a:xfrm rot="1152562">
            <a:off x="5212371" y="1635765"/>
            <a:ext cx="4021616" cy="282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 rot="1229600">
            <a:off x="5960451" y="181156"/>
            <a:ext cx="3456384" cy="115212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Жизнь в ЭПП!</a:t>
            </a:r>
            <a:endParaRPr lang="ru-RU" b="1" dirty="0"/>
          </a:p>
        </p:txBody>
      </p:sp>
      <p:pic>
        <p:nvPicPr>
          <p:cNvPr id="3078" name="Picture 6" descr="D:\И так, фотографии))\ЭПП - 121\1 курс\SANY877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4" t="8444" r="7834" b="30889"/>
          <a:stretch/>
        </p:blipFill>
        <p:spPr bwMode="auto">
          <a:xfrm>
            <a:off x="2627784" y="2132856"/>
            <a:ext cx="4017457" cy="260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D:\ЭПП-121 презентация\Bm34NJSdJdg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5180" r="-2500" b="8820"/>
          <a:stretch/>
        </p:blipFill>
        <p:spPr bwMode="auto">
          <a:xfrm>
            <a:off x="1235191" y="4238290"/>
            <a:ext cx="5143700" cy="248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И так, фотографии))\ЭПП - 121\1 курс\SAM_140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5354">
            <a:off x="5809624" y="3686820"/>
            <a:ext cx="3223520" cy="241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8999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83"/>
    </mc:Choice>
    <mc:Fallback xmlns="">
      <p:transition spd="slow" advTm="19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2" name="Picture 8" descr="D:\ЭПП-121 презентация\pfUpFjxm1vw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1" t="21221" r="11834"/>
          <a:stretch/>
        </p:blipFill>
        <p:spPr bwMode="auto">
          <a:xfrm rot="21167852">
            <a:off x="34473" y="158572"/>
            <a:ext cx="4686724" cy="3261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D:\И так, фотографии))\ЭПП - 121\1 курс\SAM_141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12667" r="5500" b="23556"/>
          <a:stretch/>
        </p:blipFill>
        <p:spPr bwMode="auto">
          <a:xfrm>
            <a:off x="1867753" y="3406570"/>
            <a:ext cx="5728583" cy="31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G:\ФОТО\BILD003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0" r="19333"/>
          <a:stretch/>
        </p:blipFill>
        <p:spPr bwMode="auto">
          <a:xfrm rot="927087">
            <a:off x="5043059" y="1661591"/>
            <a:ext cx="3909415" cy="4499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ЭПП-121 презентация\DRLwd8tFDEo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6" t="5333" r="15529" b="24444"/>
          <a:stretch/>
        </p:blipFill>
        <p:spPr bwMode="auto">
          <a:xfrm rot="20593070">
            <a:off x="122285" y="1967012"/>
            <a:ext cx="4652307" cy="3781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ЭПП-121 презентация\uQZL7yKimYY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7" t="35694" r="15000" b="13106"/>
          <a:stretch/>
        </p:blipFill>
        <p:spPr bwMode="auto">
          <a:xfrm>
            <a:off x="1867753" y="214100"/>
            <a:ext cx="7145926" cy="335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И так, фотографии))\ЭПП - 121\1 курс\Фото181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92" t="1629" r="15320" b="12593"/>
          <a:stretch/>
        </p:blipFill>
        <p:spPr bwMode="auto">
          <a:xfrm>
            <a:off x="3199264" y="1222125"/>
            <a:ext cx="2859782" cy="433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920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646"/>
    </mc:Choice>
    <mc:Fallback xmlns="">
      <p:transition spd="slow" advTm="19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20676908">
            <a:off x="114848" y="-135664"/>
            <a:ext cx="2052303" cy="1143000"/>
          </a:xfrm>
        </p:spPr>
        <p:txBody>
          <a:bodyPr/>
          <a:lstStyle/>
          <a:p>
            <a:r>
              <a:rPr lang="ru-RU" b="1" dirty="0" smtClean="0"/>
              <a:t>2 курс</a:t>
            </a:r>
            <a:endParaRPr lang="ru-RU" b="1" dirty="0"/>
          </a:p>
        </p:txBody>
      </p:sp>
      <p:pic>
        <p:nvPicPr>
          <p:cNvPr id="4098" name="Picture 2" descr="D:\И так, фотографии))\ЭПП - 121\2 курс\SAM_42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5076056" cy="380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G:\ФОТО\9uh3rWo9fYI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30" r="-1874" b="18746"/>
          <a:stretch/>
        </p:blipFill>
        <p:spPr bwMode="auto">
          <a:xfrm>
            <a:off x="110125" y="3145905"/>
            <a:ext cx="9033875" cy="3432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И так, фотографии))\ЭПП - 121\2 курс\однажды на лабе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59500"/>
            <a:ext cx="2664296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И так, фотографии))\ЭПП - 121\2 курс\SAM_06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15934" r="7088" b="4667"/>
          <a:stretch/>
        </p:blipFill>
        <p:spPr bwMode="auto">
          <a:xfrm rot="21024508">
            <a:off x="1066463" y="383135"/>
            <a:ext cx="4505071" cy="324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ЭПП-121 презентация\ymhgC7B58nw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67" t="16667" r="19500" b="24222"/>
          <a:stretch/>
        </p:blipFill>
        <p:spPr bwMode="auto">
          <a:xfrm>
            <a:off x="2664296" y="1772816"/>
            <a:ext cx="5465413" cy="3652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1025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4"/>
    </mc:Choice>
    <mc:Fallback xmlns="">
      <p:transition spd="slow" advTm="15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D:\И так, фотографии))\ЭПП - 121\Драник-фест 18.10.2014\SAM_572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11" r="16833" b="10889"/>
          <a:stretch/>
        </p:blipFill>
        <p:spPr bwMode="auto">
          <a:xfrm>
            <a:off x="276747" y="2807112"/>
            <a:ext cx="5278807" cy="3427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D:\И так, фотографии))\ЭПП - 121\Драник-фест 18.10.2014\SAM_57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411" y="116632"/>
            <a:ext cx="5345400" cy="400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И так, фотографии))\ЭПП - 121\Концерт и кафе 18,11,2014\SAM_592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7" t="7778" r="12074" b="9778"/>
          <a:stretch/>
        </p:blipFill>
        <p:spPr bwMode="auto">
          <a:xfrm>
            <a:off x="5893220" y="2348880"/>
            <a:ext cx="3102848" cy="434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903" y="592863"/>
            <a:ext cx="2530624" cy="1143000"/>
          </a:xfrm>
        </p:spPr>
        <p:txBody>
          <a:bodyPr/>
          <a:lstStyle/>
          <a:p>
            <a:r>
              <a:rPr lang="ru-RU" b="1" dirty="0" smtClean="0"/>
              <a:t>3 курс</a:t>
            </a:r>
            <a:endParaRPr lang="ru-RU" b="1" dirty="0"/>
          </a:p>
        </p:txBody>
      </p:sp>
      <p:pic>
        <p:nvPicPr>
          <p:cNvPr id="11" name="Picture 6" descr="D:\И так, фотографии))\ЭПП - 121\Драник-фест 18.10.2014\SAM_572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8" t="24664" r="22390" b="7112"/>
          <a:stretch/>
        </p:blipFill>
        <p:spPr bwMode="auto">
          <a:xfrm>
            <a:off x="2485492" y="620688"/>
            <a:ext cx="3059430" cy="467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1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33"/>
    </mc:Choice>
    <mc:Fallback xmlns="">
      <p:transition spd="slow" advTm="10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D:\И так, фотографии))\ЭПП - 121\3 курс\IMG_20141002_1342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3861048"/>
            <a:ext cx="4956043" cy="2787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D:\И так, фотографии))\ЭПП - 121\3 курс\IMG_20140916_1502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22" b="34000"/>
          <a:stretch/>
        </p:blipFill>
        <p:spPr bwMode="auto">
          <a:xfrm>
            <a:off x="270637" y="223217"/>
            <a:ext cx="3077228" cy="294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ЭПП-121 презентация\F5ArvviURM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7" b="25999"/>
          <a:stretch/>
        </p:blipFill>
        <p:spPr bwMode="auto">
          <a:xfrm>
            <a:off x="3441965" y="3474750"/>
            <a:ext cx="5736275" cy="317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D:\И так, фотографии))\ЭПП - 121\3 курс\IMG_20140909_14214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3" t="12666" r="11834" b="13556"/>
          <a:stretch/>
        </p:blipFill>
        <p:spPr bwMode="auto">
          <a:xfrm>
            <a:off x="3131840" y="135282"/>
            <a:ext cx="5772408" cy="311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:\ФОТО\0TszRkbYkW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7" r="12667"/>
          <a:stretch/>
        </p:blipFill>
        <p:spPr bwMode="auto">
          <a:xfrm>
            <a:off x="1786763" y="1313429"/>
            <a:ext cx="5226292" cy="396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8893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62"/>
    </mc:Choice>
    <mc:Fallback xmlns="">
      <p:transition spd="slow" advTm="141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1954560" cy="922114"/>
          </a:xfrm>
        </p:spPr>
        <p:txBody>
          <a:bodyPr/>
          <a:lstStyle/>
          <a:p>
            <a:r>
              <a:rPr lang="ru-RU" b="1" dirty="0" smtClean="0"/>
              <a:t>4 курс</a:t>
            </a:r>
            <a:endParaRPr lang="ru-RU" b="1" dirty="0"/>
          </a:p>
        </p:txBody>
      </p:sp>
      <p:pic>
        <p:nvPicPr>
          <p:cNvPr id="10242" name="Picture 2" descr="D:\И так, фотографии))\ЭПП - 121\короче говоря, пятница\DSC_001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5" t="17315" r="5061" b="13614"/>
          <a:stretch/>
        </p:blipFill>
        <p:spPr bwMode="auto">
          <a:xfrm>
            <a:off x="182880" y="2665309"/>
            <a:ext cx="8133536" cy="401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G:\ФОТО\DSC_02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9071" r="18499" b="24907"/>
          <a:stretch/>
        </p:blipFill>
        <p:spPr bwMode="auto">
          <a:xfrm>
            <a:off x="2727616" y="0"/>
            <a:ext cx="6432767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D:\И так, фотографии))\ЭПП - 121\короче говоря, пятница\DSC_01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01" r="4667"/>
          <a:stretch/>
        </p:blipFill>
        <p:spPr bwMode="auto">
          <a:xfrm rot="20698500">
            <a:off x="339263" y="816922"/>
            <a:ext cx="5293538" cy="331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G:\ФОТО\DSC_023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66" t="9599" r="20001" b="13614"/>
          <a:stretch/>
        </p:blipFill>
        <p:spPr bwMode="auto">
          <a:xfrm rot="1067186">
            <a:off x="4340376" y="2772838"/>
            <a:ext cx="5070927" cy="365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D:\И так, фотографии))\ЭПП - 121\короче говоря, пятница\DSC_048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45" t="33375" r="14955" b="8344"/>
          <a:stretch/>
        </p:blipFill>
        <p:spPr bwMode="auto">
          <a:xfrm>
            <a:off x="2252181" y="1484784"/>
            <a:ext cx="4738875" cy="3190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344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72"/>
    </mc:Choice>
    <mc:Fallback xmlns="">
      <p:transition spd="slow" advTm="191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Picture 5" descr="G:\ФОТО\IbZ_LMB26j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06883">
            <a:off x="-10565" y="8296"/>
            <a:ext cx="4312977" cy="384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D:\И так, фотографии))\ЭПП - 121\4 курс\21,12,2015 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8" b="7778"/>
          <a:stretch/>
        </p:blipFill>
        <p:spPr bwMode="auto">
          <a:xfrm rot="1748639">
            <a:off x="4778617" y="204374"/>
            <a:ext cx="4243218" cy="477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D:\И так, фотографии))\ЭПП - 121\4 курс\20150901_18314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00" t="13852" r="20500" b="10000"/>
          <a:stretch/>
        </p:blipFill>
        <p:spPr bwMode="auto">
          <a:xfrm>
            <a:off x="3610500" y="2663724"/>
            <a:ext cx="5514028" cy="393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G:\ФОТО\iX75y-82Pfw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3" b="27556"/>
          <a:stretch/>
        </p:blipFill>
        <p:spPr bwMode="auto">
          <a:xfrm>
            <a:off x="118076" y="3284984"/>
            <a:ext cx="7531586" cy="351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G:\ФОТО\uBK5Lig8D1s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3" r="23834" b="7233"/>
          <a:stretch/>
        </p:blipFill>
        <p:spPr bwMode="auto">
          <a:xfrm>
            <a:off x="2145923" y="-21312"/>
            <a:ext cx="4929268" cy="3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G:\ФОТО\2ysMtxwu5rk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24902" r="5501" b="1811"/>
          <a:stretch/>
        </p:blipFill>
        <p:spPr bwMode="auto">
          <a:xfrm>
            <a:off x="1312433" y="1452861"/>
            <a:ext cx="6596247" cy="4251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83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368"/>
    </mc:Choice>
    <mc:Fallback xmlns="">
      <p:transition spd="slow" advTm="2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9|2.6|4.2|4.4|3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2|1.9|3.3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4|3|2.6|3.2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|2.9|2.8|2.6|4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3.1|3.3|2.3|3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.2|2.4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6|3.9|2.1|1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5|3|3.3|3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1|3.3|2.9|4.5|3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194</TotalTime>
  <Words>37</Words>
  <Application>Microsoft Office PowerPoint</Application>
  <PresentationFormat>Экран (4:3)</PresentationFormat>
  <Paragraphs>12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6" baseType="lpstr">
      <vt:lpstr>Arial</vt:lpstr>
      <vt:lpstr>Calibri</vt:lpstr>
      <vt:lpstr>Тема Office</vt:lpstr>
      <vt:lpstr>Инженеры-экономисты </vt:lpstr>
      <vt:lpstr>1 Курс - Такими мы были!</vt:lpstr>
      <vt:lpstr>Жизнь в ЭПП!</vt:lpstr>
      <vt:lpstr>Презентация PowerPoint</vt:lpstr>
      <vt:lpstr>2 курс</vt:lpstr>
      <vt:lpstr>3 курс</vt:lpstr>
      <vt:lpstr>Презентация PowerPoint</vt:lpstr>
      <vt:lpstr>4 курс</vt:lpstr>
      <vt:lpstr>Презентация PowerPoint</vt:lpstr>
      <vt:lpstr>Презентация PowerPoint</vt:lpstr>
      <vt:lpstr>5 курс</vt:lpstr>
      <vt:lpstr>Наши преподаватели!</vt:lpstr>
      <vt:lpstr>МГУП,  навсегда мы связаны с тобой!</vt:lpstr>
    </vt:vector>
  </TitlesOfParts>
  <Company>SPecialiST RePack, SanBuild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Мы  ЭКОНОМИСТЫ!</dc:title>
  <dc:creator>Алина</dc:creator>
  <cp:lastModifiedBy>Aleksandr Bulavka</cp:lastModifiedBy>
  <cp:revision>20</cp:revision>
  <dcterms:created xsi:type="dcterms:W3CDTF">2016-12-04T15:42:30Z</dcterms:created>
  <dcterms:modified xsi:type="dcterms:W3CDTF">2017-04-08T11:54:35Z</dcterms:modified>
</cp:coreProperties>
</file>