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9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OVR.OtVospRab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071546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iama Nueva" pitchFamily="2" charset="-52"/>
              </a:rPr>
              <a:t>С благодарностью,    	от потомков, 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Miama Nueva" pitchFamily="2" charset="-52"/>
              </a:rPr>
              <a:t>     за 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Miama Nueva" pitchFamily="2" charset="-52"/>
              </a:rPr>
              <a:t>        чистое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Miama Nueva" pitchFamily="2" charset="-52"/>
              </a:rPr>
              <a:t>                 небо</a:t>
            </a:r>
            <a:endParaRPr lang="ru-RU" sz="6000" b="1" dirty="0">
              <a:solidFill>
                <a:srgbClr val="FF0000"/>
              </a:solidFill>
              <a:latin typeface="Miama Nuev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833" cy="6858000"/>
          </a:xfrm>
        </p:spPr>
      </p:pic>
      <p:pic>
        <p:nvPicPr>
          <p:cNvPr id="2050" name="Picture 2" descr="C:\Users\OVR.OtVospRab\Downloads\image-2022-11-14 12 36 06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8374" y="357166"/>
            <a:ext cx="4875626" cy="6500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3643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Miama Nueva" pitchFamily="2" charset="-52"/>
              </a:rPr>
              <a:t>Деревня Заболотье.</a:t>
            </a:r>
          </a:p>
          <a:p>
            <a:pPr algn="just">
              <a:lnSpc>
                <a:spcPct val="150000"/>
              </a:lnSpc>
            </a:pPr>
            <a:endParaRPr lang="ru-RU" sz="2000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Miama Nueva" pitchFamily="2" charset="-52"/>
              </a:rPr>
              <a:t>Памятник землякам.</a:t>
            </a:r>
          </a:p>
          <a:p>
            <a:pPr algn="just">
              <a:lnSpc>
                <a:spcPct val="150000"/>
              </a:lnSpc>
            </a:pPr>
            <a:endParaRPr lang="ru-RU" sz="2000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Miama Nueva" pitchFamily="2" charset="-52"/>
              </a:rPr>
              <a:t>В центре деревни в 1968г. </a:t>
            </a:r>
            <a:r>
              <a:rPr lang="ru-RU" sz="2000" b="1" dirty="0" smtClean="0">
                <a:latin typeface="Miama Nueva" pitchFamily="2" charset="-52"/>
              </a:rPr>
              <a:t>установлен </a:t>
            </a:r>
            <a:r>
              <a:rPr lang="ru-RU" sz="2000" b="1" dirty="0" smtClean="0">
                <a:latin typeface="Miama Nueva" pitchFamily="2" charset="-52"/>
              </a:rPr>
              <a:t>памятник-скульптура, увековечивающий память 216 земляков, которые погибли в годы Великой Отечественной войны </a:t>
            </a:r>
            <a:endParaRPr lang="ru-RU" sz="2000" b="1" dirty="0">
              <a:latin typeface="Miama Nuev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074" name="Picture 2" descr="C:\Users\OVR.OtVospRab\Downloads\image-2022-11-14 12 36 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09774"/>
            <a:ext cx="4429125" cy="6448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3857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Деревня </a:t>
            </a:r>
            <a:r>
              <a:rPr lang="ru-RU" b="1" dirty="0" err="1" smtClean="0">
                <a:latin typeface="Miama Nueva" pitchFamily="2" charset="-52"/>
              </a:rPr>
              <a:t>Лыкинка</a:t>
            </a:r>
            <a:r>
              <a:rPr lang="ru-RU" b="1" dirty="0" smtClean="0">
                <a:latin typeface="Miama Nueva" pitchFamily="2" charset="-52"/>
              </a:rPr>
              <a:t>,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Miama Nueva" pitchFamily="2" charset="-52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Братская могила.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Miama Nueva" pitchFamily="2" charset="-52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Похоронено 7 солдат , среди них воины 32 –ой стрелковой дивизии, которые погибли в декабре 1943- июле 1944 г.г. в боях с немецко-фашистскими захватчиками.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В 1975г на могиле была установлена стела.</a:t>
            </a:r>
            <a:endParaRPr lang="ru-RU" b="1" dirty="0">
              <a:latin typeface="Miama Nuev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4098" name="Picture 2" descr="C:\Users\OVR.OtVospRab\Downloads\image-2022-11-14 12 36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531" y="500042"/>
            <a:ext cx="4768469" cy="6357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364333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Деревня </a:t>
            </a:r>
            <a:r>
              <a:rPr lang="ru-RU" b="1" dirty="0" err="1" smtClean="0">
                <a:latin typeface="Miama Nueva" pitchFamily="2" charset="-52"/>
              </a:rPr>
              <a:t>Ракитенка</a:t>
            </a:r>
            <a:endParaRPr lang="ru-RU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Братская могила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На восточной окраине деревни похоронено 2 воина: Гончаров Д.Т. и Михайлов М. 139-ой стрелковой дивизии, которые погибли в октябре 1943-июле 1944г.г. в боях с немецко-фашистскими захватчиками.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В 1975г. на могиле установлена стела</a:t>
            </a:r>
            <a:endParaRPr lang="ru-RU" b="1" dirty="0">
              <a:latin typeface="Miama Nuev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122" name="Picture 2" descr="C:\Users\OVR.OtVospRab\Downloads\image-2022-11-14 12 36 06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8374" y="357166"/>
            <a:ext cx="4875626" cy="6500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300039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Деревня </a:t>
            </a:r>
            <a:r>
              <a:rPr lang="ru-RU" b="1" dirty="0" err="1" smtClean="0">
                <a:latin typeface="Miama Nueva" pitchFamily="2" charset="-52"/>
              </a:rPr>
              <a:t>Бесковка</a:t>
            </a:r>
            <a:endParaRPr lang="ru-RU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Miama Nueva" pitchFamily="2" charset="-52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Братская могила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Могила Семенова Семена Семеновича. Советский воин погиб в  1943-г. в боях с немецко-фашистскими захватчиками.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Miama Nueva" pitchFamily="2" charset="-52"/>
              </a:rPr>
              <a:t>В 1975г. на могиле установлена стела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заболоть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310" y="0"/>
            <a:ext cx="9078690" cy="6572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2330" y="414338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Ракитенка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321468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Заболотье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50070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Лыкинка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14298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Бесковка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071934" y="2928934"/>
            <a:ext cx="500066" cy="4286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0562" y="3214686"/>
            <a:ext cx="2571768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357290" y="4500570"/>
            <a:ext cx="5643602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2"/>
          </p:cNvCxnSpPr>
          <p:nvPr/>
        </p:nvCxnSpPr>
        <p:spPr>
          <a:xfrm rot="5400000" flipH="1" flipV="1">
            <a:off x="-837734" y="3484274"/>
            <a:ext cx="3711387" cy="321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357290" y="1643050"/>
            <a:ext cx="2571768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163</Words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OVR</dc:creator>
  <cp:lastModifiedBy>OVR</cp:lastModifiedBy>
  <cp:revision>8</cp:revision>
  <dcterms:created xsi:type="dcterms:W3CDTF">2022-11-14T15:22:50Z</dcterms:created>
  <dcterms:modified xsi:type="dcterms:W3CDTF">2022-11-15T06:09:57Z</dcterms:modified>
</cp:coreProperties>
</file>