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860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AC8C4-6760-49C3-B5FA-103FF24908F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8294-A8E7-4430-AD0A-70BCBD5EF4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88294-A8E7-4430-AD0A-70BCBD5EF4C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12" y="-428652"/>
            <a:ext cx="10572824" cy="764386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  <a:t/>
            </a:r>
            <a:b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</a:br>
            <a: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  <a:t>Великая память </a:t>
            </a:r>
            <a:b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</a:br>
            <a: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  <a:t>о великих земляках </a:t>
            </a:r>
            <a:b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</a:br>
            <a:r>
              <a:rPr lang="ru-RU" sz="7200" b="1" dirty="0" smtClean="0">
                <a:solidFill>
                  <a:srgbClr val="C00000"/>
                </a:solidFill>
                <a:latin typeface="Franklin Gothic Heavy" pitchFamily="34" charset="0"/>
              </a:rPr>
              <a:t>малой родины</a:t>
            </a:r>
            <a:endParaRPr lang="ru-RU" sz="7200" b="1" dirty="0">
              <a:solidFill>
                <a:srgbClr val="C00000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5850" y="-428652"/>
            <a:ext cx="10572823" cy="7286652"/>
          </a:xfrm>
        </p:spPr>
      </p:pic>
      <p:pic>
        <p:nvPicPr>
          <p:cNvPr id="9218" name="Picture 2" descr="F:\Для конкурса\_DSC1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7749941" cy="4355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4786322"/>
            <a:ext cx="650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Мемориальный комплекс «Землякам»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Возведен в 1968г.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целью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увековечивания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памяти 6407 земляков, которые погибли в Великой Отечественной войне.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  Курган Славы, на вершине которого обелиск.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5850" y="-357214"/>
            <a:ext cx="10644262" cy="7643866"/>
          </a:xfrm>
        </p:spPr>
      </p:pic>
      <p:pic>
        <p:nvPicPr>
          <p:cNvPr id="10242" name="Picture 2" descr="F:\Для конкурса\_DSC1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7881294" cy="4429156"/>
          </a:xfrm>
          <a:prstGeom prst="rect">
            <a:avLst/>
          </a:prstGeom>
          <a:noFill/>
        </p:spPr>
      </p:pic>
      <p:pic>
        <p:nvPicPr>
          <p:cNvPr id="10243" name="Picture 3" descr="F:\Для конкурса\_DSC1636.JPG"/>
          <p:cNvPicPr>
            <a:picLocks noChangeAspect="1" noChangeArrowheads="1"/>
          </p:cNvPicPr>
          <p:nvPr/>
        </p:nvPicPr>
        <p:blipFill>
          <a:blip r:embed="rId4" cstate="print"/>
          <a:srcRect l="19531" r="17969"/>
          <a:stretch>
            <a:fillRect/>
          </a:stretch>
        </p:blipFill>
        <p:spPr bwMode="auto">
          <a:xfrm>
            <a:off x="5715008" y="4357694"/>
            <a:ext cx="3428992" cy="25003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5072074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Мемориальный комплекс «Землякам»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 скульптуру женщины и стелу с рельефным  изображением эпизода боя, поставленными напротив Кургана Славы.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стиславль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925" y="0"/>
            <a:ext cx="9203925" cy="6858000"/>
          </a:xfrm>
        </p:spPr>
      </p:pic>
      <p:sp>
        <p:nvSpPr>
          <p:cNvPr id="5" name="TextBox 4"/>
          <p:cNvSpPr txBox="1"/>
          <p:nvPr/>
        </p:nvSpPr>
        <p:spPr>
          <a:xfrm>
            <a:off x="7072330" y="142873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Слайд 8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42860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Слайд  3-7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446" y="300037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Слайд 2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50030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Слайд 9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4" y="385762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Слайд 10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50043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Слайд 11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85850" y="-357214"/>
            <a:ext cx="10715700" cy="75724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ля конкурса\_DSC1548.JPG"/>
          <p:cNvPicPr>
            <a:picLocks noChangeAspect="1" noChangeArrowheads="1"/>
          </p:cNvPicPr>
          <p:nvPr/>
        </p:nvPicPr>
        <p:blipFill>
          <a:blip r:embed="rId4" cstate="print"/>
          <a:srcRect r="8537"/>
          <a:stretch>
            <a:fillRect/>
          </a:stretch>
        </p:blipFill>
        <p:spPr bwMode="auto">
          <a:xfrm>
            <a:off x="500034" y="357166"/>
            <a:ext cx="7441030" cy="4572032"/>
          </a:xfrm>
          <a:prstGeom prst="rect">
            <a:avLst/>
          </a:prstGeom>
          <a:noFill/>
        </p:spPr>
      </p:pic>
      <p:pic>
        <p:nvPicPr>
          <p:cNvPr id="1027" name="Picture 3" descr="F:\Для конкурса\_DSC1543.JPG"/>
          <p:cNvPicPr>
            <a:picLocks noChangeAspect="1" noChangeArrowheads="1"/>
          </p:cNvPicPr>
          <p:nvPr/>
        </p:nvPicPr>
        <p:blipFill>
          <a:blip r:embed="rId5" cstate="print"/>
          <a:srcRect l="19531" t="8295" r="11718" b="12465"/>
          <a:stretch>
            <a:fillRect/>
          </a:stretch>
        </p:blipFill>
        <p:spPr bwMode="auto">
          <a:xfrm>
            <a:off x="500034" y="5000636"/>
            <a:ext cx="2000264" cy="128588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7158" y="4857760"/>
            <a:ext cx="8786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Мемориальная доска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честь штаба 2-го Белорусского                    	                      фронта по  ул. Пролетарская, 51.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Установлена в 1975г. на здании, где в 1944 г располагался               	                      штаб 2-го Белорусского фронта 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командующий генерал-                   	                      полковник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Г.Ф. Захаров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9 месяцев фронт остановился на реке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Готовилась операция по освобождению Беларуси. Здесь побывали видные военачальники: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К.Г. Жуков, С.М. Штеменко, Н.Д. Яковлев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 др.)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8726" y="-428652"/>
            <a:ext cx="10787138" cy="78581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Для конкурса\_DSC1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8135528" cy="45720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4572009"/>
            <a:ext cx="71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Мемориальный комплекс жителям, расстрелянным фашистскими карателями в годы оккупации (1941-1943)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Памятные знаки были установлены в  2005 году  у подножия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Девичей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горы (ул. 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12" y="-357214"/>
            <a:ext cx="10429947" cy="76438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Для конкурса\_DSC1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7072362" cy="513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9602" y="-428652"/>
            <a:ext cx="10758014" cy="7715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Для конкурса\_DSC1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8215338" cy="4616883"/>
          </a:xfrm>
          <a:prstGeom prst="rect">
            <a:avLst/>
          </a:prstGeom>
          <a:noFill/>
        </p:spPr>
      </p:pic>
      <p:pic>
        <p:nvPicPr>
          <p:cNvPr id="3076" name="Picture 4" descr="F:\Для конкурса\_DSC1558.JPG"/>
          <p:cNvPicPr>
            <a:picLocks noChangeAspect="1" noChangeArrowheads="1"/>
          </p:cNvPicPr>
          <p:nvPr/>
        </p:nvPicPr>
        <p:blipFill>
          <a:blip r:embed="rId4" cstate="print"/>
          <a:srcRect l="24218" t="5514" r="41407" b="41659"/>
          <a:stretch>
            <a:fillRect/>
          </a:stretch>
        </p:blipFill>
        <p:spPr bwMode="auto">
          <a:xfrm>
            <a:off x="5214942" y="5000636"/>
            <a:ext cx="1785949" cy="154241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28596" y="5072074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Памятный знак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установленный в 2005 году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средства  Бориса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Михлина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единственного еврея, спасшегося 15 октября 1941 года, во время расстрела.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1602" y="-428652"/>
            <a:ext cx="11001452" cy="7715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Для конкурса\_DSC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8429684" cy="48577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21495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Памятный знак  погибшим землякам.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 2005 году (ул. 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Заслонова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подножие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Девичей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горы).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память о сожженных деревнях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Ракитинка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Шамово (1942г.).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этом месте фашистские палачи 15 октября 1941 года зверски убили 1300 евреев, а позднее в 1941-43г.г. -168 белорусов и 35 цыган, в основном женщин, детей и стариков. Здесь же захоронена группа советских военнопленных.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5850" y="-500090"/>
            <a:ext cx="10572823" cy="7786742"/>
          </a:xfrm>
        </p:spPr>
      </p:pic>
      <p:pic>
        <p:nvPicPr>
          <p:cNvPr id="5122" name="Picture 2" descr="F:\Для конкурса\_DSC1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6968055" cy="46410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072074"/>
            <a:ext cx="6215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установлена в 1978 году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память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расстрелянных мирных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жителях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Мстиславля в годы оккупации.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(ул. 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Заслонова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536" y="0"/>
            <a:ext cx="10429948" cy="7358090"/>
          </a:xfrm>
        </p:spPr>
      </p:pic>
      <p:pic>
        <p:nvPicPr>
          <p:cNvPr id="7170" name="Picture 2" descr="F:\Для конкурса\_DSC1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921181" cy="4451572"/>
          </a:xfrm>
          <a:prstGeom prst="rect">
            <a:avLst/>
          </a:prstGeom>
          <a:noFill/>
        </p:spPr>
      </p:pic>
      <p:pic>
        <p:nvPicPr>
          <p:cNvPr id="7171" name="Picture 3" descr="F:\Для конкурса\_DSC1582.JPG"/>
          <p:cNvPicPr>
            <a:picLocks noChangeAspect="1" noChangeArrowheads="1"/>
          </p:cNvPicPr>
          <p:nvPr/>
        </p:nvPicPr>
        <p:blipFill>
          <a:blip r:embed="rId4" cstate="print"/>
          <a:srcRect l="34375" t="33318" r="32031" b="12465"/>
          <a:stretch>
            <a:fillRect/>
          </a:stretch>
        </p:blipFill>
        <p:spPr bwMode="auto">
          <a:xfrm>
            <a:off x="1071538" y="4714860"/>
            <a:ext cx="2362949" cy="21431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868" y="5357826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 на братской могиле установлен в 1962 г., реконструирован в 2010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84666_44-p-drevnerusskii-fon-dlya-prezentatsii-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974" y="-357214"/>
            <a:ext cx="10501386" cy="75724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Для конкурса\_DSC1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7877059" cy="44267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5000636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 воинам-освободителям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 в 1959 году на братской могиле, в которой  захоронены воины 344 и 277 стрелковых дивизий, освободивших Мстиславль 27 сентября 1943 года.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270</Words>
  <PresentationFormat>Экран (4:3)</PresentationFormat>
  <Paragraphs>31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Великая память  о великих земляках  малой родины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память о великих земляках малой родины</dc:title>
  <dc:creator>OVR</dc:creator>
  <cp:lastModifiedBy>OVR</cp:lastModifiedBy>
  <cp:revision>33</cp:revision>
  <dcterms:created xsi:type="dcterms:W3CDTF">2022-11-14T07:38:36Z</dcterms:created>
  <dcterms:modified xsi:type="dcterms:W3CDTF">2022-11-15T06:24:47Z</dcterms:modified>
</cp:coreProperties>
</file>